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6.jpeg" ContentType="image/jpeg"/>
  <Override PartName="/ppt/media/image7.jpeg" ContentType="image/jpeg"/>
  <Override PartName="/ppt/media/image8.jpeg" ContentType="image/jpeg"/>
  <Override PartName="/ppt/media/image9.jpeg" ContentType="image/jpeg"/>
  <Override PartName="/ppt/notesSlides/notesSlide3.xml" ContentType="application/vnd.openxmlformats-officedocument.presentationml.notesSlide+xml"/>
  <Override PartName="/ppt/media/image10.jpeg" ContentType="image/jpeg"/>
  <Override PartName="/ppt/notesSlides/notesSlide4.xml" ContentType="application/vnd.openxmlformats-officedocument.presentationml.notesSlide+xml"/>
  <Override PartName="/ppt/media/image11.jpeg" ContentType="image/jpeg"/>
  <Override PartName="/ppt/media/image12.jpeg" ContentType="image/jpeg"/>
  <Override PartName="/ppt/notesSlides/notesSlide5.xml" ContentType="application/vnd.openxmlformats-officedocument.presentationml.notesSlide+xml"/>
  <Override PartName="/ppt/media/image13.jpeg" ContentType="image/jpeg"/>
  <Override PartName="/ppt/notesSlides/notesSlide6.xml" ContentType="application/vnd.openxmlformats-officedocument.presentationml.notesSlide+xml"/>
  <Override PartName="/ppt/media/image14.jpeg" ContentType="image/jpeg"/>
  <Override PartName="/ppt/media/media1.mp4" ContentType="video/unknown"/>
  <Override PartName="/ppt/media/image15.jpeg" ContentType="image/jpeg"/>
  <Override PartName="/ppt/media/image16.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7.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8.jpeg" ContentType="image/jpeg"/>
  <Override PartName="/ppt/notesSlides/notesSlide11.xml" ContentType="application/vnd.openxmlformats-officedocument.presentationml.notesSlide+xml"/>
  <Override PartName="/ppt/media/image19.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0.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889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143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889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889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889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889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889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889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80" name="Shape 480"/>
          <p:cNvSpPr/>
          <p:nvPr>
            <p:ph type="sldImg"/>
          </p:nvPr>
        </p:nvSpPr>
        <p:spPr>
          <a:xfrm>
            <a:off x="1143000" y="685800"/>
            <a:ext cx="4572000" cy="3429000"/>
          </a:xfrm>
          <a:prstGeom prst="rect">
            <a:avLst/>
          </a:prstGeom>
        </p:spPr>
        <p:txBody>
          <a:bodyPr/>
          <a:lstStyle/>
          <a:p>
            <a:pPr/>
          </a:p>
        </p:txBody>
      </p:sp>
      <p:sp>
        <p:nvSpPr>
          <p:cNvPr id="481" name="Shape 48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defTabSz="228593">
              <a:lnSpc>
                <a:spcPct val="117999"/>
              </a:lnSpc>
              <a:defRPr sz="1100"/>
            </a:pPr>
            <a:r>
              <a:t>Chapitre: </a:t>
            </a:r>
            <a:r>
              <a:rPr b="1"/>
              <a:t>BUIDLING TRUST AND DIFFERENTIATION </a:t>
            </a:r>
            <a:r>
              <a:t>(cont’d)</a:t>
            </a:r>
          </a:p>
          <a:p>
            <a:pPr defTabSz="228593">
              <a:lnSpc>
                <a:spcPct val="117999"/>
              </a:lnSpc>
              <a:defRPr b="1" sz="1100"/>
            </a:pPr>
            <a:r>
              <a:t>Objectif</a:t>
            </a:r>
            <a:r>
              <a:rPr b="0"/>
              <a:t> : rendre explicite notre positionnement unique</a:t>
            </a:r>
            <a:endParaRPr b="0"/>
          </a:p>
          <a:p>
            <a:pPr defTabSz="228593">
              <a:lnSpc>
                <a:spcPct val="117999"/>
              </a:lnSpc>
              <a:defRPr sz="1100"/>
            </a:pPr>
          </a:p>
          <a:p>
            <a:pPr defTabSz="228593">
              <a:lnSpc>
                <a:spcPct val="117999"/>
              </a:lnSpc>
              <a:defRPr b="1" sz="1100"/>
            </a:pPr>
            <a:r>
              <a:t>Style de présentation </a:t>
            </a:r>
            <a:r>
              <a:rPr b="0"/>
              <a:t>:</a:t>
            </a:r>
            <a:endParaRPr b="0"/>
          </a:p>
          <a:p>
            <a:pPr defTabSz="228593">
              <a:lnSpc>
                <a:spcPct val="117999"/>
              </a:lnSpc>
              <a:defRPr sz="1100"/>
            </a:pPr>
            <a:r>
              <a:t>« informatif – descriptif »</a:t>
            </a:r>
          </a:p>
          <a:p>
            <a:pPr defTabSz="228593">
              <a:lnSpc>
                <a:spcPct val="117999"/>
              </a:lnSpc>
              <a:defRPr sz="1100"/>
            </a:pPr>
          </a:p>
          <a:p>
            <a:pPr defTabSz="228593">
              <a:lnSpc>
                <a:spcPct val="117999"/>
              </a:lnSpc>
              <a:defRPr b="1" sz="1100"/>
            </a:pPr>
            <a:r>
              <a:t>Exemples de commentaires pour ce slide :</a:t>
            </a:r>
          </a:p>
          <a:p>
            <a:pPr defTabSz="228593">
              <a:lnSpc>
                <a:spcPct val="117999"/>
              </a:lnSpc>
              <a:defRPr sz="1100"/>
            </a:pPr>
            <a:r>
              <a:t>A notre connaissance, nous n’avons pas de véritable concurrence. </a:t>
            </a:r>
          </a:p>
          <a:p>
            <a:pPr defTabSz="228593">
              <a:lnSpc>
                <a:spcPct val="117999"/>
              </a:lnSpc>
              <a:defRPr sz="1100"/>
            </a:pPr>
            <a:r>
              <a:t>Aujourd’hui, il y a 2 grandes catégories de fournisseurs IT. D’un côté les agences digitales, centrées sur l’expérience utilisateur car souvent provenant du B2C, avec pour objectif la conversion rapide. L’UX est implantée depuis très longtemps dans leur AND. D’un autre côté les grands intégrateurs, spécialistes en IT qui se concentrent sur les besoins métiers. Ils prennent les cahiers des charges et délivrent une appli telle quelle, avec comme hypothèse que l’utilisateur s’adaptera. Ils répondent aux spécifications techniques, et le font très bien. Entre ces 2 types de fournisseurs, il y a un vide. Ou plutôt, il y avait. C’est le positionnement que nous avons choisi et qui nous réussi. </a:t>
            </a:r>
          </a:p>
          <a:p>
            <a:pPr defTabSz="228593">
              <a:lnSpc>
                <a:spcPct val="117999"/>
              </a:lnSpc>
              <a:defRPr sz="1100"/>
            </a:pPr>
            <a:r>
              <a:t>Afelio tient compte des 3 éléments dans un contexte B2B. On repart de l‘expérience UX propre aux agences web, on capitalise sur notre expérience groupe dans le domaine IT et on tient bien entendu compte de la valeur business que doit délivrer les applicatifs</a:t>
            </a:r>
            <a:r>
              <a:t>.</a:t>
            </a:r>
          </a:p>
          <a:p>
            <a:pPr defTabSz="228593">
              <a:lnSpc>
                <a:spcPct val="117999"/>
              </a:lnSpc>
              <a:defRPr sz="1100"/>
            </a:pPr>
          </a:p>
          <a:p>
            <a:pPr defTabSz="228593">
              <a:lnSpc>
                <a:spcPct val="117999"/>
              </a:lnSpc>
              <a:defRPr sz="1100"/>
            </a:pPr>
            <a:r>
              <a:t>Les alternatives sont constituées soit des agences web</a:t>
            </a:r>
          </a:p>
          <a:p>
            <a:pPr defTabSz="228593">
              <a:lnSpc>
                <a:spcPct val="117999"/>
              </a:lnSpc>
              <a:defRPr sz="1100"/>
            </a:pPr>
          </a:p>
          <a:p>
            <a:pPr defTabSz="228593">
              <a:lnSpc>
                <a:spcPct val="117999"/>
              </a:lnSpc>
              <a:defRPr b="1" sz="1100"/>
            </a:pPr>
            <a:r>
              <a:t>Exemples de questions pour susciter le dialogue :</a:t>
            </a:r>
          </a:p>
          <a:p>
            <a:pPr defTabSz="228593">
              <a:lnSpc>
                <a:spcPct val="117999"/>
              </a:lnSpc>
              <a:defRPr sz="1100"/>
            </a:pPr>
          </a:p>
          <a:p>
            <a:pPr defTabSz="228593">
              <a:lnSpc>
                <a:spcPct val="117999"/>
              </a:lnSpc>
              <a:defRPr sz="1100"/>
            </a:pPr>
          </a:p>
          <a:p>
            <a:pPr defTabSz="228593">
              <a:lnSpc>
                <a:spcPct val="117999"/>
              </a:lnSpc>
              <a:defRPr sz="1100"/>
            </a:pPr>
            <a:r>
              <a:t>Afelio se positionne au centre des 3 cercles, </a:t>
            </a:r>
          </a:p>
          <a:p>
            <a:pPr defTabSz="228593">
              <a:lnSpc>
                <a:spcPct val="117999"/>
              </a:lnSpc>
              <a:defRPr sz="1100"/>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p>
            <a:pPr/>
            <a:r>
              <a:t>how many of you have set foot in a bank branch recently?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Shape 687"/>
          <p:cNvSpPr/>
          <p:nvPr>
            <p:ph type="sldImg"/>
          </p:nvPr>
        </p:nvSpPr>
        <p:spPr>
          <a:prstGeom prst="rect">
            <a:avLst/>
          </a:prstGeom>
        </p:spPr>
        <p:txBody>
          <a:bodyPr/>
          <a:lstStyle/>
          <a:p>
            <a:pPr/>
          </a:p>
        </p:txBody>
      </p:sp>
      <p:sp>
        <p:nvSpPr>
          <p:cNvPr id="688" name="Shape 688"/>
          <p:cNvSpPr/>
          <p:nvPr>
            <p:ph type="body" sz="quarter" idx="1"/>
          </p:nvPr>
        </p:nvSpPr>
        <p:spPr>
          <a:prstGeom prst="rect">
            <a:avLst/>
          </a:prstGeom>
        </p:spPr>
        <p:txBody>
          <a:bodyPr/>
          <a:lstStyle/>
          <a:p>
            <a:pPr/>
            <a:r>
              <a:t>  The banking sector has long since embarked on and succeeded in its digital transformation, meaning that the maiority of its processes, both internal and external are digital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ape 691"/>
          <p:cNvSpPr/>
          <p:nvPr>
            <p:ph type="sldImg"/>
          </p:nvPr>
        </p:nvSpPr>
        <p:spPr>
          <a:prstGeom prst="rect">
            <a:avLst/>
          </a:prstGeom>
        </p:spPr>
        <p:txBody>
          <a:bodyPr/>
          <a:lstStyle/>
          <a:p>
            <a:pPr/>
          </a:p>
        </p:txBody>
      </p:sp>
      <p:sp>
        <p:nvSpPr>
          <p:cNvPr id="692" name="Shape 692"/>
          <p:cNvSpPr/>
          <p:nvPr>
            <p:ph type="body" sz="quarter" idx="1"/>
          </p:nvPr>
        </p:nvSpPr>
        <p:spPr>
          <a:prstGeom prst="rect">
            <a:avLst/>
          </a:prstGeom>
        </p:spPr>
        <p:txBody>
          <a:bodyPr/>
          <a:lstStyle>
            <a:lvl1pPr>
              <a:lnSpc>
                <a:spcPct val="117999"/>
              </a:lnSpc>
            </a:lvl1pPr>
          </a:lstStyle>
          <a:p>
            <a:pPr/>
            <a:r>
              <a:t>The insurance sector is following the same path; it is now easy to subscribe to an insurance online, and Afelio/NRB Group has participated in the design of the 1st Belgian 100% digital insurance for tenants.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p>
            <a:pPr/>
            <a:r>
              <a:t>However, many steps still involve delaved processing, which can take days or even weeks, and do not provide an optimal customer experience.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Shape 699"/>
          <p:cNvSpPr/>
          <p:nvPr>
            <p:ph type="sldImg"/>
          </p:nvPr>
        </p:nvSpPr>
        <p:spPr>
          <a:prstGeom prst="rect">
            <a:avLst/>
          </a:prstGeom>
        </p:spPr>
        <p:txBody>
          <a:bodyPr/>
          <a:lstStyle/>
          <a:p>
            <a:pPr/>
          </a:p>
        </p:txBody>
      </p:sp>
      <p:sp>
        <p:nvSpPr>
          <p:cNvPr id="700" name="Shape 700"/>
          <p:cNvSpPr/>
          <p:nvPr>
            <p:ph type="body" sz="quarter" idx="1"/>
          </p:nvPr>
        </p:nvSpPr>
        <p:spPr>
          <a:prstGeom prst="rect">
            <a:avLst/>
          </a:prstGeom>
        </p:spPr>
        <p:txBody>
          <a:bodyPr/>
          <a:lstStyle/>
          <a:p>
            <a:pPr/>
            <a:r>
              <a:t>- ﻿Subscription, which in some cases requires manual verification before signing the contract.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Shape 703"/>
          <p:cNvSpPr/>
          <p:nvPr>
            <p:ph type="sldImg"/>
          </p:nvPr>
        </p:nvSpPr>
        <p:spPr>
          <a:prstGeom prst="rect">
            <a:avLst/>
          </a:prstGeom>
        </p:spPr>
        <p:txBody>
          <a:bodyPr/>
          <a:lstStyle/>
          <a:p>
            <a:pPr/>
          </a:p>
        </p:txBody>
      </p:sp>
      <p:sp>
        <p:nvSpPr>
          <p:cNvPr id="704" name="Shape 704"/>
          <p:cNvSpPr/>
          <p:nvPr>
            <p:ph type="body" sz="quarter" idx="1"/>
          </p:nvPr>
        </p:nvSpPr>
        <p:spPr>
          <a:prstGeom prst="rect">
            <a:avLst/>
          </a:prstGeom>
        </p:spPr>
        <p:txBody>
          <a:bodyPr/>
          <a:lstStyle>
            <a:lvl1pPr>
              <a:lnSpc>
                <a:spcPct val="117999"/>
              </a:lnSpc>
            </a:lvl1pPr>
          </a:lstStyle>
          <a:p>
            <a:pPr/>
            <a:r>
              <a:t>The claims process, i.e. the reimbursement requests of the insured, once an accident has occurred, can involve several profiles: file manager, expert mandated to analvze the damage, security checks to avoid fraud,...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Shape 707"/>
          <p:cNvSpPr/>
          <p:nvPr>
            <p:ph type="sldImg"/>
          </p:nvPr>
        </p:nvSpPr>
        <p:spPr>
          <a:prstGeom prst="rect">
            <a:avLst/>
          </a:prstGeom>
        </p:spPr>
        <p:txBody>
          <a:bodyPr/>
          <a:lstStyle/>
          <a:p>
            <a:pPr/>
          </a:p>
        </p:txBody>
      </p:sp>
      <p:sp>
        <p:nvSpPr>
          <p:cNvPr id="708" name="Shape 708"/>
          <p:cNvSpPr/>
          <p:nvPr>
            <p:ph type="body" sz="quarter" idx="1"/>
          </p:nvPr>
        </p:nvSpPr>
        <p:spPr>
          <a:prstGeom prst="rect">
            <a:avLst/>
          </a:prstGeom>
        </p:spPr>
        <p:txBody>
          <a:bodyPr/>
          <a:lstStyle>
            <a:lvl1pPr>
              <a:lnSpc>
                <a:spcPct val="117999"/>
              </a:lnSpc>
            </a:lvl1pPr>
          </a:lstStyle>
          <a:p>
            <a:pPr/>
            <a:r>
              <a:t>From the insured's point of view, the numerous and complex documents to be filled in are also opportunities for misunderstandins, and therefore for errors.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Pablo Picasso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p>
          <a:p>
            <a:pPr/>
            <a:r>
              <a:t>the designer’s job is to look beyond the task to identify who the most important users are, and then to determine what their goals might be and why.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Shape 601"/>
          <p:cNvSpPr/>
          <p:nvPr>
            <p:ph type="sldImg"/>
          </p:nvPr>
        </p:nvSpPr>
        <p:spPr>
          <a:prstGeom prst="rect">
            <a:avLst/>
          </a:prstGeom>
        </p:spPr>
        <p:txBody>
          <a:bodyPr/>
          <a:lstStyle/>
          <a:p>
            <a:pPr/>
          </a:p>
        </p:txBody>
      </p:sp>
      <p:sp>
        <p:nvSpPr>
          <p:cNvPr id="602" name="Shape 602"/>
          <p:cNvSpPr/>
          <p:nvPr>
            <p:ph type="body" sz="quarter" idx="1"/>
          </p:nvPr>
        </p:nvSpPr>
        <p:spPr>
          <a:prstGeom prst="rect">
            <a:avLst/>
          </a:prstGeom>
        </p:spPr>
        <p:txBody>
          <a:bodyPr/>
          <a:lstStyle/>
          <a:p>
            <a:pPr/>
            <a:r>
              <a:t>know your user base, their habits and tendencies, and why they do or do not perform certain actions.</a:t>
            </a:r>
          </a:p>
          <a:p>
            <a:pPr/>
            <a:r>
              <a:t> User Requirements: Who is this product for? Who is the main audience? Is there a fringe audience and, if so, who is it? Does it cover your entire user base or support a subset?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marL="171450" indent="-171450" defTabSz="914400">
              <a:lnSpc>
                <a:spcPct val="100000"/>
              </a:lnSpc>
              <a:buSzPct val="100000"/>
              <a:buChar char="-"/>
              <a:defRPr sz="1200">
                <a:latin typeface="Calibri"/>
                <a:ea typeface="Calibri"/>
                <a:cs typeface="Calibri"/>
                <a:sym typeface="Calibri"/>
              </a:defRPr>
            </a:pPr>
            <a:r>
              <a:t>Utipoque de croire que l’on peut ne pas faire d’erreur, et qu’il y a une « route » vers le succès, ou vers l’échec.</a:t>
            </a:r>
          </a:p>
          <a:p>
            <a:pPr marL="171450" indent="-171450" defTabSz="914400">
              <a:lnSpc>
                <a:spcPct val="100000"/>
              </a:lnSpc>
              <a:buSzPct val="100000"/>
              <a:buChar char="-"/>
              <a:defRPr sz="1200">
                <a:latin typeface="Calibri"/>
                <a:ea typeface="Calibri"/>
                <a:cs typeface="Calibri"/>
                <a:sym typeface="Calibri"/>
              </a:defRPr>
            </a:pPr>
            <a:r>
              <a:t>D’où la nécessité de faire différentes itérations, validées sur le terrain, pour affiner le modèle et le rapporcher des besoins utilisateur.</a:t>
            </a:r>
          </a:p>
          <a:p>
            <a:pPr marL="171450" indent="-171450" defTabSz="914400">
              <a:lnSpc>
                <a:spcPct val="100000"/>
              </a:lnSpc>
              <a:buSzPct val="100000"/>
              <a:buChar char="-"/>
              <a:defRPr sz="1200">
                <a:latin typeface="Calibri"/>
                <a:ea typeface="Calibri"/>
                <a:cs typeface="Calibri"/>
                <a:sym typeface="Calibri"/>
              </a:defRPr>
            </a:pPr>
            <a:r>
              <a:t>Autant d’itérations que nécessaire pour arriver à la bonne application.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a:p>
        </p:txBody>
      </p:sp>
      <p:sp>
        <p:nvSpPr>
          <p:cNvPr id="635" name="Shape 635"/>
          <p:cNvSpPr/>
          <p:nvPr>
            <p:ph type="body" sz="quarter" idx="1"/>
          </p:nvPr>
        </p:nvSpPr>
        <p:spPr>
          <a:prstGeom prst="rect">
            <a:avLst/>
          </a:prstGeom>
        </p:spPr>
        <p:txBody>
          <a:bodyPr/>
          <a:lstStyle/>
          <a:p>
            <a:pPr>
              <a:lnSpc>
                <a:spcPct val="117999"/>
              </a:lnSpc>
            </a:pPr>
            <a:br/>
            <a:r>
              <a:t>Logiciel d’analyse d’expression faciale via la webcam </a:t>
            </a:r>
          </a:p>
          <a:p>
            <a:pPr>
              <a:lnSpc>
                <a:spcPct val="117999"/>
              </a:lnSpc>
            </a:pPr>
            <a:r>
              <a:t>Un sourcil qui se lève, une coin de la bouche qui s’active, le logiciel enregistrer et analyse ses mouvements pour interpréter des réponses émotionnelles</a:t>
            </a:r>
            <a:br/>
            <a:r>
              <a:t>En adéquation avec le capteur d’activité électrodermale (Galvanic Skin Response GSR en anglais). </a:t>
            </a:r>
            <a:br/>
            <a:r>
              <a:t>Captation des activités des glandes de sudation et du système nerveux pour percevoir des comportements parfais involontaires de l’individu.</a:t>
            </a:r>
            <a:br/>
            <a:r>
              <a:t>Sert à valider les expressions faciales enregistrées ou déceler des situations de réponse émotionnelle invisibles.</a:t>
            </a:r>
            <a:br/>
            <a:r>
              <a:t>Capteur de suivi de regard (eye-tracking) pour enregistrer le chemin de l’oeil de l’utilisateur sur l’écran. Des données très importantes pour savoir comment est scanné un écran.</a:t>
            </a:r>
            <a:br/>
            <a:r>
              <a:t>Enquête pour recueillir des informations ou des retours d’expériences sur nos utilisateurs testés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Shape 659"/>
          <p:cNvSpPr/>
          <p:nvPr>
            <p:ph type="sldImg"/>
          </p:nvPr>
        </p:nvSpPr>
        <p:spPr>
          <a:prstGeom prst="rect">
            <a:avLst/>
          </a:prstGeom>
        </p:spPr>
        <p:txBody>
          <a:bodyPr/>
          <a:lstStyle/>
          <a:p>
            <a:pPr/>
          </a:p>
        </p:txBody>
      </p:sp>
      <p:sp>
        <p:nvSpPr>
          <p:cNvPr id="660" name="Shape 660"/>
          <p:cNvSpPr/>
          <p:nvPr>
            <p:ph type="body" sz="quarter" idx="1"/>
          </p:nvPr>
        </p:nvSpPr>
        <p:spPr>
          <a:prstGeom prst="rect">
            <a:avLst/>
          </a:prstGeom>
        </p:spPr>
        <p:txBody>
          <a:bodyPr/>
          <a:lstStyle>
            <a:lvl1pPr>
              <a:lnSpc>
                <a:spcPct val="117999"/>
              </a:lnSpc>
            </a:lvl1pPr>
          </a:lstStyle>
          <a:p>
            <a:pPr/>
            <a:r>
              <a:t>And I won’t surprise you if I said that this slide was generated by Bing.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AI Generated photograph - contest winner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a:pPr/>
          </a:p>
        </p:txBody>
      </p:sp>
      <p:sp>
        <p:nvSpPr>
          <p:cNvPr id="676" name="Shape 676"/>
          <p:cNvSpPr/>
          <p:nvPr>
            <p:ph type="body" sz="quarter" idx="1"/>
          </p:nvPr>
        </p:nvSpPr>
        <p:spPr>
          <a:prstGeom prst="rect">
            <a:avLst/>
          </a:prstGeom>
        </p:spPr>
        <p:txBody>
          <a:bodyPr/>
          <a:lstStyle/>
          <a:p>
            <a:pPr/>
            <a:r>
              <a:t>https://fortune.com/2023/04/25/artificial-intelligence-ai-replace-humans-prompt-engineers-chatgpt/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et sous-titre">
    <p:bg>
      <p:bgPr>
        <a:solidFill>
          <a:srgbClr val="222222"/>
        </a:solidFill>
      </p:bgPr>
    </p:bg>
    <p:spTree>
      <p:nvGrpSpPr>
        <p:cNvPr id="1" name=""/>
        <p:cNvGrpSpPr/>
        <p:nvPr/>
      </p:nvGrpSpPr>
      <p:grpSpPr>
        <a:xfrm>
          <a:off x="0" y="0"/>
          <a:ext cx="0" cy="0"/>
          <a:chOff x="0" y="0"/>
          <a:chExt cx="0" cy="0"/>
        </a:xfrm>
      </p:grpSpPr>
      <p:sp>
        <p:nvSpPr>
          <p:cNvPr id="11" name="Line"/>
          <p:cNvSpPr/>
          <p:nvPr/>
        </p:nvSpPr>
        <p:spPr>
          <a:xfrm flipV="1">
            <a:off x="3619500" y="8635632"/>
            <a:ext cx="17145000" cy="369"/>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12" name="Title Text"/>
          <p:cNvSpPr txBox="1"/>
          <p:nvPr>
            <p:ph type="title"/>
          </p:nvPr>
        </p:nvSpPr>
        <p:spPr>
          <a:xfrm>
            <a:off x="3619500" y="9036843"/>
            <a:ext cx="17145000" cy="3804048"/>
          </a:xfrm>
          <a:prstGeom prst="rect">
            <a:avLst/>
          </a:prstGeom>
        </p:spPr>
        <p:txBody>
          <a:bodyPr lIns="71437" tIns="71437" rIns="71437" bIns="71437" anchor="t"/>
          <a:lstStyle>
            <a:lvl1pPr defTabSz="821531">
              <a:lnSpc>
                <a:spcPct val="80000"/>
              </a:lnSpc>
              <a:defRPr cap="all" sz="23800">
                <a:solidFill>
                  <a:schemeClr val="accent1"/>
                </a:solidFill>
                <a:latin typeface="+mn-lt"/>
                <a:ea typeface="+mn-ea"/>
                <a:cs typeface="+mn-cs"/>
                <a:sym typeface="DIN Condensed Bold"/>
              </a:defRPr>
            </a:lvl1pPr>
          </a:lstStyle>
          <a:p>
            <a:pPr/>
            <a:r>
              <a:t>Title Text</a:t>
            </a:r>
          </a:p>
        </p:txBody>
      </p:sp>
      <p:sp>
        <p:nvSpPr>
          <p:cNvPr id="13" name="Body Level One…"/>
          <p:cNvSpPr txBox="1"/>
          <p:nvPr>
            <p:ph type="body" sz="quarter" idx="1"/>
          </p:nvPr>
        </p:nvSpPr>
        <p:spPr>
          <a:xfrm>
            <a:off x="3619500" y="6000750"/>
            <a:ext cx="17145000" cy="2536032"/>
          </a:xfrm>
          <a:prstGeom prst="rect">
            <a:avLst/>
          </a:prstGeom>
        </p:spPr>
        <p:txBody>
          <a:bodyPr lIns="71437" tIns="71437" rIns="71437" bIns="71437" anchor="b"/>
          <a:lstStyle>
            <a:lvl1pPr marL="0" indent="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1pPr>
            <a:lvl2pPr marL="0" indent="2286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2pPr>
            <a:lvl3pPr marL="0" indent="4572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3pPr>
            <a:lvl4pPr marL="0" indent="6858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4pPr>
            <a:lvl5pPr marL="0" indent="9144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20222926"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bg>
      <p:bgPr>
        <a:solidFill>
          <a:srgbClr val="222222"/>
        </a:solidFill>
      </p:bgPr>
    </p:bg>
    <p:spTree>
      <p:nvGrpSpPr>
        <p:cNvPr id="1" name=""/>
        <p:cNvGrpSpPr/>
        <p:nvPr/>
      </p:nvGrpSpPr>
      <p:grpSpPr>
        <a:xfrm>
          <a:off x="0" y="0"/>
          <a:ext cx="0" cy="0"/>
          <a:chOff x="0" y="0"/>
          <a:chExt cx="0" cy="0"/>
        </a:xfrm>
      </p:grpSpPr>
      <p:sp>
        <p:nvSpPr>
          <p:cNvPr id="105"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106" name="Texte"/>
          <p:cNvSpPr txBox="1"/>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SzTx/>
              <a:buFontTx/>
              <a:buNone/>
              <a:defRPr cap="all" spc="160" sz="3200">
                <a:solidFill>
                  <a:srgbClr val="838787"/>
                </a:solidFill>
                <a:latin typeface="DIN Alternate Bold"/>
                <a:ea typeface="DIN Alternate Bold"/>
                <a:cs typeface="DIN Alternate Bold"/>
                <a:sym typeface="DIN Alternate Bold"/>
              </a:defRPr>
            </a:lvl1pPr>
          </a:lstStyle>
          <a:p>
            <a:pPr/>
            <a:r>
              <a:t>Texte</a:t>
            </a:r>
          </a:p>
        </p:txBody>
      </p:sp>
      <p:sp>
        <p:nvSpPr>
          <p:cNvPr id="107" name="Body Level One…"/>
          <p:cNvSpPr txBox="1"/>
          <p:nvPr>
            <p:ph type="body" idx="1"/>
          </p:nvPr>
        </p:nvSpPr>
        <p:spPr>
          <a:xfrm>
            <a:off x="3619500" y="3857625"/>
            <a:ext cx="17145000" cy="8590360"/>
          </a:xfrm>
          <a:prstGeom prst="rect">
            <a:avLst/>
          </a:prstGeom>
        </p:spPr>
        <p:txBody>
          <a:bodyPr lIns="71437" tIns="71437" rIns="71437" bIns="71437"/>
          <a:lstStyle>
            <a:lvl1pPr marL="6013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1pPr>
            <a:lvl2pPr marL="10458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2pPr>
            <a:lvl3pPr marL="14903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3pPr>
            <a:lvl4pPr marL="19348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4pPr>
            <a:lvl5pPr marL="23793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bg>
      <p:bgPr>
        <a:solidFill>
          <a:srgbClr val="222222"/>
        </a:solidFill>
      </p:bgPr>
    </p:bg>
    <p:spTree>
      <p:nvGrpSpPr>
        <p:cNvPr id="1" name=""/>
        <p:cNvGrpSpPr/>
        <p:nvPr/>
      </p:nvGrpSpPr>
      <p:grpSpPr>
        <a:xfrm>
          <a:off x="0" y="0"/>
          <a:ext cx="0" cy="0"/>
          <a:chOff x="0" y="0"/>
          <a:chExt cx="0" cy="0"/>
        </a:xfrm>
      </p:grpSpPr>
      <p:sp>
        <p:nvSpPr>
          <p:cNvPr id="115" name="Image"/>
          <p:cNvSpPr/>
          <p:nvPr>
            <p:ph type="pic" sz="half" idx="21"/>
          </p:nvPr>
        </p:nvSpPr>
        <p:spPr>
          <a:xfrm>
            <a:off x="10730571" y="-127694"/>
            <a:ext cx="12072938" cy="7092851"/>
          </a:xfrm>
          <a:prstGeom prst="rect">
            <a:avLst/>
          </a:prstGeom>
        </p:spPr>
        <p:txBody>
          <a:bodyPr tIns="45719" bIns="45719">
            <a:noAutofit/>
          </a:bodyPr>
          <a:lstStyle/>
          <a:p>
            <a:pPr/>
          </a:p>
        </p:txBody>
      </p:sp>
      <p:sp>
        <p:nvSpPr>
          <p:cNvPr id="116" name="Image"/>
          <p:cNvSpPr/>
          <p:nvPr>
            <p:ph type="pic" sz="half" idx="22"/>
          </p:nvPr>
        </p:nvSpPr>
        <p:spPr>
          <a:xfrm>
            <a:off x="11371196" y="6554390"/>
            <a:ext cx="10785607" cy="7340204"/>
          </a:xfrm>
          <a:prstGeom prst="rect">
            <a:avLst/>
          </a:prstGeom>
        </p:spPr>
        <p:txBody>
          <a:bodyPr tIns="45719" bIns="45719">
            <a:noAutofit/>
          </a:bodyPr>
          <a:lstStyle/>
          <a:p>
            <a:pPr/>
          </a:p>
        </p:txBody>
      </p:sp>
      <p:sp>
        <p:nvSpPr>
          <p:cNvPr id="117" name="Image"/>
          <p:cNvSpPr/>
          <p:nvPr>
            <p:ph type="pic" idx="23"/>
          </p:nvPr>
        </p:nvSpPr>
        <p:spPr>
          <a:xfrm>
            <a:off x="1619250" y="-17860"/>
            <a:ext cx="12460638" cy="13751720"/>
          </a:xfrm>
          <a:prstGeom prst="rect">
            <a:avLst/>
          </a:prstGeom>
        </p:spPr>
        <p:txBody>
          <a:bodyPr tIns="45719" bIns="45719">
            <a:noAutofit/>
          </a:bodyPr>
          <a:lstStyle/>
          <a:p>
            <a:pPr/>
          </a:p>
        </p:txBody>
      </p:sp>
      <p:sp>
        <p:nvSpPr>
          <p:cNvPr id="118"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solidFill>
          <a:srgbClr val="222222"/>
        </a:solidFill>
      </p:bgPr>
    </p:bg>
    <p:spTree>
      <p:nvGrpSpPr>
        <p:cNvPr id="1" name=""/>
        <p:cNvGrpSpPr/>
        <p:nvPr/>
      </p:nvGrpSpPr>
      <p:grpSpPr>
        <a:xfrm>
          <a:off x="0" y="0"/>
          <a:ext cx="0" cy="0"/>
          <a:chOff x="0" y="0"/>
          <a:chExt cx="0" cy="0"/>
        </a:xfrm>
      </p:grpSpPr>
      <p:sp>
        <p:nvSpPr>
          <p:cNvPr id="125"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126" name="Callout"/>
          <p:cNvSpPr/>
          <p:nvPr/>
        </p:nvSpPr>
        <p:spPr>
          <a:xfrm>
            <a:off x="3708796" y="3321843"/>
            <a:ext cx="16966408" cy="7353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 y="0"/>
                </a:moveTo>
                <a:cubicBezTo>
                  <a:pt x="100" y="0"/>
                  <a:pt x="0" y="230"/>
                  <a:pt x="0" y="515"/>
                </a:cubicBezTo>
                <a:lnTo>
                  <a:pt x="0" y="18790"/>
                </a:lnTo>
                <a:cubicBezTo>
                  <a:pt x="0" y="19075"/>
                  <a:pt x="100" y="19306"/>
                  <a:pt x="223" y="19306"/>
                </a:cubicBezTo>
                <a:lnTo>
                  <a:pt x="17228" y="19306"/>
                </a:lnTo>
                <a:lnTo>
                  <a:pt x="17850" y="21600"/>
                </a:lnTo>
                <a:lnTo>
                  <a:pt x="18471" y="19306"/>
                </a:lnTo>
                <a:lnTo>
                  <a:pt x="21377" y="19306"/>
                </a:lnTo>
                <a:cubicBezTo>
                  <a:pt x="21500" y="19306"/>
                  <a:pt x="21600" y="19075"/>
                  <a:pt x="21600" y="18790"/>
                </a:cubicBezTo>
                <a:lnTo>
                  <a:pt x="21600" y="515"/>
                </a:lnTo>
                <a:cubicBezTo>
                  <a:pt x="21600" y="230"/>
                  <a:pt x="21500" y="0"/>
                  <a:pt x="21377" y="0"/>
                </a:cubicBezTo>
                <a:lnTo>
                  <a:pt x="223" y="0"/>
                </a:lnTo>
                <a:close/>
              </a:path>
            </a:pathLst>
          </a:custGeom>
          <a:solidFill>
            <a:schemeClr val="accent1"/>
          </a:solidFill>
          <a:ln w="12700">
            <a:miter lim="400000"/>
          </a:ln>
        </p:spPr>
        <p:txBody>
          <a:bodyPr lIns="71437" tIns="71437" rIns="71437" bIns="71437" anchor="ctr"/>
          <a:lstStyle/>
          <a:p>
            <a:pPr algn="ctr">
              <a:lnSpc>
                <a:spcPct val="80000"/>
              </a:lnSpc>
              <a:spcBef>
                <a:spcPts val="0"/>
              </a:spcBef>
              <a:defRPr cap="all" sz="3800">
                <a:solidFill>
                  <a:srgbClr val="FFFFFF"/>
                </a:solidFill>
                <a:latin typeface="+mn-lt"/>
                <a:ea typeface="+mn-ea"/>
                <a:cs typeface="+mn-cs"/>
                <a:sym typeface="DIN Condensed Bold"/>
              </a:defRPr>
            </a:pPr>
          </a:p>
        </p:txBody>
      </p:sp>
      <p:sp>
        <p:nvSpPr>
          <p:cNvPr id="127" name="Saisissez une citation ici."/>
          <p:cNvSpPr txBox="1"/>
          <p:nvPr>
            <p:ph type="body" sz="quarter" idx="21"/>
          </p:nvPr>
        </p:nvSpPr>
        <p:spPr>
          <a:xfrm>
            <a:off x="4298156" y="4089796"/>
            <a:ext cx="15787688" cy="1821658"/>
          </a:xfrm>
          <a:prstGeom prst="rect">
            <a:avLst/>
          </a:prstGeom>
        </p:spPr>
        <p:txBody>
          <a:bodyPr lIns="71437" tIns="71437" rIns="71437" bIns="71437">
            <a:spAutoFit/>
          </a:bodyPr>
          <a:lstStyle>
            <a:lvl1pPr marL="0" indent="0" defTabSz="821531">
              <a:lnSpc>
                <a:spcPct val="80000"/>
              </a:lnSpc>
              <a:spcBef>
                <a:spcPts val="0"/>
              </a:spcBef>
              <a:buSzTx/>
              <a:buFontTx/>
              <a:buNone/>
              <a:defRPr cap="all" sz="13200">
                <a:solidFill>
                  <a:srgbClr val="FFFFFF"/>
                </a:solidFill>
                <a:latin typeface="+mn-lt"/>
                <a:ea typeface="+mn-ea"/>
                <a:cs typeface="+mn-cs"/>
                <a:sym typeface="DIN Condensed Bold"/>
              </a:defRPr>
            </a:lvl1pPr>
          </a:lstStyle>
          <a:p>
            <a:pPr/>
            <a:r>
              <a:t>Saisissez une citation ici.</a:t>
            </a:r>
          </a:p>
        </p:txBody>
      </p:sp>
      <p:sp>
        <p:nvSpPr>
          <p:cNvPr id="128" name="Gilles Alain"/>
          <p:cNvSpPr txBox="1"/>
          <p:nvPr>
            <p:ph type="body" sz="quarter" idx="22"/>
          </p:nvPr>
        </p:nvSpPr>
        <p:spPr>
          <a:xfrm>
            <a:off x="3619500" y="10953750"/>
            <a:ext cx="17145000" cy="1219201"/>
          </a:xfrm>
          <a:prstGeom prst="rect">
            <a:avLst/>
          </a:prstGeom>
        </p:spPr>
        <p:txBody>
          <a:bodyPr lIns="71437" tIns="71437" rIns="71437" bIns="71437">
            <a:spAutoFit/>
          </a:bodyPr>
          <a:lstStyle>
            <a:lvl1pPr marL="0" indent="0" algn="r" defTabSz="821531">
              <a:lnSpc>
                <a:spcPct val="80000"/>
              </a:lnSpc>
              <a:spcBef>
                <a:spcPts val="0"/>
              </a:spcBef>
              <a:buSzTx/>
              <a:buFontTx/>
              <a:buNone/>
              <a:defRPr sz="8400">
                <a:solidFill>
                  <a:srgbClr val="838787"/>
                </a:solidFill>
                <a:latin typeface="+mn-lt"/>
                <a:ea typeface="+mn-ea"/>
                <a:cs typeface="+mn-cs"/>
                <a:sym typeface="DIN Condensed Bold"/>
              </a:defRPr>
            </a:lvl1pPr>
          </a:lstStyle>
          <a:p>
            <a:pPr/>
            <a:r>
              <a:t>Gilles Alain</a:t>
            </a:r>
          </a:p>
        </p:txBody>
      </p:sp>
      <p:sp>
        <p:nvSpPr>
          <p:cNvPr id="129" name="Texte"/>
          <p:cNvSpPr txBox="1"/>
          <p:nvPr>
            <p:ph type="body" sz="quarter" idx="23"/>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SzTx/>
              <a:buFontTx/>
              <a:buNone/>
              <a:defRPr cap="all" spc="160" sz="3200">
                <a:solidFill>
                  <a:srgbClr val="838787"/>
                </a:solidFill>
                <a:latin typeface="DIN Alternate Bold"/>
                <a:ea typeface="DIN Alternate Bold"/>
                <a:cs typeface="DIN Alternate Bold"/>
                <a:sym typeface="DIN Alternate Bold"/>
              </a:defRPr>
            </a:lvl1pPr>
          </a:lstStyle>
          <a:p>
            <a:pPr/>
            <a:r>
              <a:t>Texte</a:t>
            </a:r>
          </a:p>
        </p:txBody>
      </p:sp>
      <p:sp>
        <p:nvSpPr>
          <p:cNvPr id="130"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citation">
    <p:bg>
      <p:bgPr>
        <a:solidFill>
          <a:schemeClr val="accent1"/>
        </a:solidFill>
      </p:bgPr>
    </p:bg>
    <p:spTree>
      <p:nvGrpSpPr>
        <p:cNvPr id="1" name=""/>
        <p:cNvGrpSpPr/>
        <p:nvPr/>
      </p:nvGrpSpPr>
      <p:grpSpPr>
        <a:xfrm>
          <a:off x="0" y="0"/>
          <a:ext cx="0" cy="0"/>
          <a:chOff x="0" y="0"/>
          <a:chExt cx="0" cy="0"/>
        </a:xfrm>
      </p:grpSpPr>
      <p:sp>
        <p:nvSpPr>
          <p:cNvPr id="137" name="Saisissez une citation ici."/>
          <p:cNvSpPr txBox="1"/>
          <p:nvPr>
            <p:ph type="body" sz="quarter" idx="21"/>
          </p:nvPr>
        </p:nvSpPr>
        <p:spPr>
          <a:xfrm>
            <a:off x="11334750" y="3714750"/>
            <a:ext cx="9429750" cy="3518297"/>
          </a:xfrm>
          <a:prstGeom prst="rect">
            <a:avLst/>
          </a:prstGeom>
        </p:spPr>
        <p:txBody>
          <a:bodyPr lIns="71437" tIns="71437" rIns="71437" bIns="71437">
            <a:spAutoFit/>
          </a:bodyPr>
          <a:lstStyle>
            <a:lvl1pPr marL="0" indent="0" defTabSz="821531">
              <a:lnSpc>
                <a:spcPct val="80000"/>
              </a:lnSpc>
              <a:spcBef>
                <a:spcPts val="0"/>
              </a:spcBef>
              <a:buSzTx/>
              <a:buFontTx/>
              <a:buNone/>
              <a:defRPr cap="all" sz="13200">
                <a:solidFill>
                  <a:srgbClr val="FFFFFF"/>
                </a:solidFill>
                <a:latin typeface="+mn-lt"/>
                <a:ea typeface="+mn-ea"/>
                <a:cs typeface="+mn-cs"/>
                <a:sym typeface="DIN Condensed Bold"/>
              </a:defRPr>
            </a:lvl1pPr>
          </a:lstStyle>
          <a:p>
            <a:pPr/>
            <a:r>
              <a:t>Saisissez une citation ici.</a:t>
            </a:r>
          </a:p>
        </p:txBody>
      </p:sp>
      <p:sp>
        <p:nvSpPr>
          <p:cNvPr id="138" name="Image"/>
          <p:cNvSpPr/>
          <p:nvPr>
            <p:ph type="pic" idx="22"/>
          </p:nvPr>
        </p:nvSpPr>
        <p:spPr>
          <a:xfrm>
            <a:off x="1619250" y="-17860"/>
            <a:ext cx="12460638" cy="13751720"/>
          </a:xfrm>
          <a:prstGeom prst="rect">
            <a:avLst/>
          </a:prstGeom>
        </p:spPr>
        <p:txBody>
          <a:bodyPr tIns="45719" bIns="45719">
            <a:noAutofit/>
          </a:bodyPr>
          <a:lstStyle/>
          <a:p>
            <a:pPr/>
          </a:p>
        </p:txBody>
      </p:sp>
      <p:sp>
        <p:nvSpPr>
          <p:cNvPr id="139" name="Gilles Alain"/>
          <p:cNvSpPr txBox="1"/>
          <p:nvPr>
            <p:ph type="body" sz="quarter" idx="23"/>
          </p:nvPr>
        </p:nvSpPr>
        <p:spPr>
          <a:xfrm>
            <a:off x="11334750" y="10951369"/>
            <a:ext cx="9429750" cy="1219201"/>
          </a:xfrm>
          <a:prstGeom prst="rect">
            <a:avLst/>
          </a:prstGeom>
        </p:spPr>
        <p:txBody>
          <a:bodyPr lIns="71437" tIns="71437" rIns="71437" bIns="71437" anchor="ctr">
            <a:spAutoFit/>
          </a:bodyPr>
          <a:lstStyle>
            <a:lvl1pPr marL="0" indent="0" defTabSz="642937">
              <a:lnSpc>
                <a:spcPct val="100000"/>
              </a:lnSpc>
              <a:spcBef>
                <a:spcPts val="0"/>
              </a:spcBef>
              <a:buSzTx/>
              <a:buFontTx/>
              <a:buNone/>
              <a:defRPr sz="8400">
                <a:solidFill>
                  <a:srgbClr val="232323"/>
                </a:solidFill>
                <a:latin typeface="+mn-lt"/>
                <a:ea typeface="+mn-ea"/>
                <a:cs typeface="+mn-cs"/>
                <a:sym typeface="DIN Condensed Bold"/>
              </a:defRPr>
            </a:lvl1pPr>
          </a:lstStyle>
          <a:p>
            <a:pPr/>
            <a:r>
              <a:t>Gilles Alain</a:t>
            </a:r>
          </a:p>
        </p:txBody>
      </p:sp>
      <p:sp>
        <p:nvSpPr>
          <p:cNvPr id="140"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222222"/>
        </a:solidFill>
      </p:bgPr>
    </p:bg>
    <p:spTree>
      <p:nvGrpSpPr>
        <p:cNvPr id="1" name=""/>
        <p:cNvGrpSpPr/>
        <p:nvPr/>
      </p:nvGrpSpPr>
      <p:grpSpPr>
        <a:xfrm>
          <a:off x="0" y="0"/>
          <a:ext cx="0" cy="0"/>
          <a:chOff x="0" y="0"/>
          <a:chExt cx="0" cy="0"/>
        </a:xfrm>
      </p:grpSpPr>
      <p:sp>
        <p:nvSpPr>
          <p:cNvPr id="147" name="Image"/>
          <p:cNvSpPr/>
          <p:nvPr>
            <p:ph type="pic" idx="21"/>
          </p:nvPr>
        </p:nvSpPr>
        <p:spPr>
          <a:xfrm>
            <a:off x="1762125" y="-17860"/>
            <a:ext cx="20833095" cy="13751720"/>
          </a:xfrm>
          <a:prstGeom prst="rect">
            <a:avLst/>
          </a:prstGeom>
        </p:spPr>
        <p:txBody>
          <a:bodyPr tIns="45719" bIns="45719">
            <a:noAutofit/>
          </a:bodyPr>
          <a:lstStyle/>
          <a:p>
            <a:pPr/>
          </a:p>
        </p:txBody>
      </p:sp>
      <p:sp>
        <p:nvSpPr>
          <p:cNvPr id="148"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solidFill>
          <a:srgbClr val="222222"/>
        </a:solidFill>
      </p:bgPr>
    </p:bg>
    <p:spTree>
      <p:nvGrpSpPr>
        <p:cNvPr id="1" name=""/>
        <p:cNvGrpSpPr/>
        <p:nvPr/>
      </p:nvGrpSpPr>
      <p:grpSpPr>
        <a:xfrm>
          <a:off x="0" y="0"/>
          <a:ext cx="0" cy="0"/>
          <a:chOff x="0" y="0"/>
          <a:chExt cx="0" cy="0"/>
        </a:xfrm>
      </p:grpSpPr>
      <p:sp>
        <p:nvSpPr>
          <p:cNvPr id="155"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 Autre">
    <p:bg>
      <p:bgPr>
        <a:solidFill>
          <a:srgbClr val="FFFFFF"/>
        </a:solidFill>
      </p:bgPr>
    </p:bg>
    <p:spTree>
      <p:nvGrpSpPr>
        <p:cNvPr id="1" name=""/>
        <p:cNvGrpSpPr/>
        <p:nvPr/>
      </p:nvGrpSpPr>
      <p:grpSpPr>
        <a:xfrm>
          <a:off x="0" y="0"/>
          <a:ext cx="0" cy="0"/>
          <a:chOff x="0" y="0"/>
          <a:chExt cx="0" cy="0"/>
        </a:xfrm>
      </p:grpSpPr>
      <p:sp>
        <p:nvSpPr>
          <p:cNvPr id="162"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de">
    <p:spTree>
      <p:nvGrpSpPr>
        <p:cNvPr id="1" name=""/>
        <p:cNvGrpSpPr/>
        <p:nvPr/>
      </p:nvGrpSpPr>
      <p:grpSpPr>
        <a:xfrm>
          <a:off x="0" y="0"/>
          <a:ext cx="0" cy="0"/>
          <a:chOff x="0" y="0"/>
          <a:chExt cx="0" cy="0"/>
        </a:xfrm>
      </p:grpSpPr>
      <p:sp>
        <p:nvSpPr>
          <p:cNvPr id="1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solidFill>
          <a:srgbClr val="222222"/>
        </a:solidFill>
      </p:bgPr>
    </p:bg>
    <p:spTree>
      <p:nvGrpSpPr>
        <p:cNvPr id="1" name=""/>
        <p:cNvGrpSpPr/>
        <p:nvPr/>
      </p:nvGrpSpPr>
      <p:grpSpPr>
        <a:xfrm>
          <a:off x="0" y="0"/>
          <a:ext cx="0" cy="0"/>
          <a:chOff x="0" y="0"/>
          <a:chExt cx="0" cy="0"/>
        </a:xfrm>
      </p:grpSpPr>
      <p:sp>
        <p:nvSpPr>
          <p:cNvPr id="176" name="Ligne"/>
          <p:cNvSpPr/>
          <p:nvPr/>
        </p:nvSpPr>
        <p:spPr>
          <a:xfrm flipV="1">
            <a:off x="3619500" y="1396631"/>
            <a:ext cx="17145000" cy="370"/>
          </a:xfrm>
          <a:prstGeom prst="line">
            <a:avLst/>
          </a:prstGeom>
          <a:ln w="25400">
            <a:solidFill>
              <a:srgbClr val="A6AAA9"/>
            </a:solidFill>
            <a:miter lim="400000"/>
          </a:ln>
        </p:spPr>
        <p:txBody>
          <a:bodyPr lIns="45718" tIns="45718" rIns="45718" bIns="45718"/>
          <a:lstStyle/>
          <a:p>
            <a:pPr defTabSz="821530">
              <a:defRPr>
                <a:latin typeface="+mn-lt"/>
                <a:ea typeface="+mn-ea"/>
                <a:cs typeface="+mn-cs"/>
                <a:sym typeface="DIN Condensed Bold"/>
              </a:defRPr>
            </a:pPr>
          </a:p>
        </p:txBody>
      </p:sp>
      <p:sp>
        <p:nvSpPr>
          <p:cNvPr id="177" name="Légende"/>
          <p:cNvSpPr/>
          <p:nvPr/>
        </p:nvSpPr>
        <p:spPr>
          <a:xfrm>
            <a:off x="3708796" y="3321842"/>
            <a:ext cx="16966410" cy="7353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 y="0"/>
                </a:moveTo>
                <a:cubicBezTo>
                  <a:pt x="100" y="0"/>
                  <a:pt x="0" y="230"/>
                  <a:pt x="0" y="515"/>
                </a:cubicBezTo>
                <a:lnTo>
                  <a:pt x="0" y="18790"/>
                </a:lnTo>
                <a:cubicBezTo>
                  <a:pt x="0" y="19075"/>
                  <a:pt x="100" y="19306"/>
                  <a:pt x="223" y="19306"/>
                </a:cubicBezTo>
                <a:lnTo>
                  <a:pt x="17228" y="19306"/>
                </a:lnTo>
                <a:lnTo>
                  <a:pt x="17850" y="21600"/>
                </a:lnTo>
                <a:lnTo>
                  <a:pt x="18471" y="19306"/>
                </a:lnTo>
                <a:lnTo>
                  <a:pt x="21377" y="19306"/>
                </a:lnTo>
                <a:cubicBezTo>
                  <a:pt x="21500" y="19306"/>
                  <a:pt x="21600" y="19075"/>
                  <a:pt x="21600" y="18790"/>
                </a:cubicBezTo>
                <a:lnTo>
                  <a:pt x="21600" y="515"/>
                </a:lnTo>
                <a:cubicBezTo>
                  <a:pt x="21600" y="230"/>
                  <a:pt x="21500" y="0"/>
                  <a:pt x="21377" y="0"/>
                </a:cubicBezTo>
                <a:lnTo>
                  <a:pt x="223" y="0"/>
                </a:lnTo>
                <a:close/>
              </a:path>
            </a:pathLst>
          </a:custGeom>
          <a:solidFill>
            <a:schemeClr val="accent1"/>
          </a:solidFill>
          <a:ln w="12700">
            <a:miter lim="400000"/>
          </a:ln>
        </p:spPr>
        <p:txBody>
          <a:bodyPr lIns="71436" tIns="71436" rIns="71436" bIns="71436" anchor="ctr"/>
          <a:lstStyle/>
          <a:p>
            <a:pPr algn="ctr" defTabSz="821530">
              <a:lnSpc>
                <a:spcPct val="80000"/>
              </a:lnSpc>
              <a:spcBef>
                <a:spcPts val="0"/>
              </a:spcBef>
              <a:defRPr cap="all" sz="3800">
                <a:solidFill>
                  <a:srgbClr val="FFFFFF"/>
                </a:solidFill>
                <a:latin typeface="+mn-lt"/>
                <a:ea typeface="+mn-ea"/>
                <a:cs typeface="+mn-cs"/>
                <a:sym typeface="DIN Condensed Bold"/>
              </a:defRPr>
            </a:pPr>
          </a:p>
        </p:txBody>
      </p:sp>
      <p:sp>
        <p:nvSpPr>
          <p:cNvPr id="178" name="Body Level One…"/>
          <p:cNvSpPr txBox="1"/>
          <p:nvPr>
            <p:ph type="body" sz="quarter" idx="1"/>
          </p:nvPr>
        </p:nvSpPr>
        <p:spPr>
          <a:xfrm>
            <a:off x="4298155" y="4089796"/>
            <a:ext cx="15787689" cy="1821659"/>
          </a:xfrm>
          <a:prstGeom prst="rect">
            <a:avLst/>
          </a:prstGeom>
        </p:spPr>
        <p:txBody>
          <a:bodyPr lIns="71436" tIns="71436" rIns="71436" bIns="71436"/>
          <a:lstStyle>
            <a:lvl1pPr marL="0" indent="0" defTabSz="821530">
              <a:lnSpc>
                <a:spcPct val="80000"/>
              </a:lnSpc>
              <a:spcBef>
                <a:spcPts val="0"/>
              </a:spcBef>
              <a:buSzTx/>
              <a:buFontTx/>
              <a:buNone/>
              <a:defRPr cap="all" sz="13200">
                <a:solidFill>
                  <a:srgbClr val="FFFFFF"/>
                </a:solidFill>
                <a:latin typeface="+mn-lt"/>
                <a:ea typeface="+mn-ea"/>
                <a:cs typeface="+mn-cs"/>
                <a:sym typeface="DIN Condensed Bold"/>
              </a:defRPr>
            </a:lvl1pPr>
            <a:lvl2pPr marL="1714500" indent="-1257300" defTabSz="821530">
              <a:lnSpc>
                <a:spcPct val="80000"/>
              </a:lnSpc>
              <a:spcBef>
                <a:spcPts val="0"/>
              </a:spcBef>
              <a:buFontTx/>
              <a:defRPr cap="all" sz="13200">
                <a:solidFill>
                  <a:srgbClr val="FFFFFF"/>
                </a:solidFill>
                <a:latin typeface="+mn-lt"/>
                <a:ea typeface="+mn-ea"/>
                <a:cs typeface="+mn-cs"/>
                <a:sym typeface="DIN Condensed Bold"/>
              </a:defRPr>
            </a:lvl2pPr>
            <a:lvl3pPr marL="2423157" indent="-1508757" defTabSz="821530">
              <a:lnSpc>
                <a:spcPct val="80000"/>
              </a:lnSpc>
              <a:spcBef>
                <a:spcPts val="0"/>
              </a:spcBef>
              <a:buFontTx/>
              <a:defRPr cap="all" sz="13200">
                <a:solidFill>
                  <a:srgbClr val="FFFFFF"/>
                </a:solidFill>
                <a:latin typeface="+mn-lt"/>
                <a:ea typeface="+mn-ea"/>
                <a:cs typeface="+mn-cs"/>
                <a:sym typeface="DIN Condensed Bold"/>
              </a:defRPr>
            </a:lvl3pPr>
            <a:lvl4pPr marL="3048000" indent="-1676400" defTabSz="821530">
              <a:lnSpc>
                <a:spcPct val="80000"/>
              </a:lnSpc>
              <a:spcBef>
                <a:spcPts val="0"/>
              </a:spcBef>
              <a:buFontTx/>
              <a:defRPr cap="all" sz="13200">
                <a:solidFill>
                  <a:srgbClr val="FFFFFF"/>
                </a:solidFill>
                <a:latin typeface="+mn-lt"/>
                <a:ea typeface="+mn-ea"/>
                <a:cs typeface="+mn-cs"/>
                <a:sym typeface="DIN Condensed Bold"/>
              </a:defRPr>
            </a:lvl4pPr>
            <a:lvl5pPr marL="3505200" indent="-1676400" defTabSz="821530">
              <a:lnSpc>
                <a:spcPct val="80000"/>
              </a:lnSpc>
              <a:spcBef>
                <a:spcPts val="0"/>
              </a:spcBef>
              <a:buFontTx/>
              <a:defRPr cap="all" sz="13200">
                <a:solidFill>
                  <a:srgbClr val="FFFFFF"/>
                </a:solidFill>
                <a:latin typeface="+mn-lt"/>
                <a:ea typeface="+mn-ea"/>
                <a:cs typeface="+mn-cs"/>
                <a:sym typeface="DIN Condensed Bold"/>
              </a:defRPr>
            </a:lvl5pPr>
          </a:lstStyle>
          <a:p>
            <a:pPr/>
            <a:r>
              <a:t>Body Level One</a:t>
            </a:r>
          </a:p>
          <a:p>
            <a:pPr lvl="1"/>
            <a:r>
              <a:t>Body Level Two</a:t>
            </a:r>
          </a:p>
          <a:p>
            <a:pPr lvl="2"/>
            <a:r>
              <a:t>Body Level Three</a:t>
            </a:r>
          </a:p>
          <a:p>
            <a:pPr lvl="3"/>
            <a:r>
              <a:t>Body Level Four</a:t>
            </a:r>
          </a:p>
          <a:p>
            <a:pPr lvl="4"/>
            <a:r>
              <a:t>Body Level Five</a:t>
            </a:r>
          </a:p>
        </p:txBody>
      </p:sp>
      <p:sp>
        <p:nvSpPr>
          <p:cNvPr id="179" name="Gilles Alain"/>
          <p:cNvSpPr/>
          <p:nvPr>
            <p:ph type="body" sz="quarter" idx="21"/>
          </p:nvPr>
        </p:nvSpPr>
        <p:spPr>
          <a:xfrm>
            <a:off x="3619500" y="10953750"/>
            <a:ext cx="17145000" cy="1219202"/>
          </a:xfrm>
          <a:prstGeom prst="rect">
            <a:avLst/>
          </a:prstGeom>
        </p:spPr>
        <p:txBody>
          <a:bodyPr lIns="71436" tIns="71436" rIns="71436" bIns="71436"/>
          <a:lstStyle/>
          <a:p>
            <a:pPr marL="0" indent="0" algn="r" defTabSz="821530">
              <a:lnSpc>
                <a:spcPct val="80000"/>
              </a:lnSpc>
              <a:spcBef>
                <a:spcPts val="0"/>
              </a:spcBef>
              <a:buSzTx/>
              <a:buFontTx/>
              <a:buNone/>
              <a:defRPr sz="8400">
                <a:solidFill>
                  <a:srgbClr val="838787"/>
                </a:solidFill>
                <a:latin typeface="+mn-lt"/>
                <a:ea typeface="+mn-ea"/>
                <a:cs typeface="+mn-cs"/>
                <a:sym typeface="DIN Condensed Bold"/>
              </a:defRPr>
            </a:pPr>
          </a:p>
        </p:txBody>
      </p:sp>
      <p:sp>
        <p:nvSpPr>
          <p:cNvPr id="180" name="Texte"/>
          <p:cNvSpPr/>
          <p:nvPr>
            <p:ph type="body" sz="quarter" idx="22"/>
          </p:nvPr>
        </p:nvSpPr>
        <p:spPr>
          <a:xfrm>
            <a:off x="3619500" y="638175"/>
            <a:ext cx="15716250" cy="647702"/>
          </a:xfrm>
          <a:prstGeom prst="rect">
            <a:avLst/>
          </a:prstGeom>
        </p:spPr>
        <p:txBody>
          <a:bodyPr lIns="71436" tIns="71436" rIns="71436" bIns="71436" anchor="b"/>
          <a:lstStyle/>
          <a:p>
            <a:pPr marL="0" indent="0" defTabSz="642937">
              <a:lnSpc>
                <a:spcPct val="80000"/>
              </a:lnSpc>
              <a:spcBef>
                <a:spcPts val="0"/>
              </a:spcBef>
              <a:buSzTx/>
              <a:buFontTx/>
              <a:buNone/>
              <a:defRPr cap="all" spc="100" sz="3200">
                <a:solidFill>
                  <a:srgbClr val="838787"/>
                </a:solidFill>
                <a:latin typeface="DIN Alternate Bold"/>
                <a:ea typeface="DIN Alternate Bold"/>
                <a:cs typeface="DIN Alternate Bold"/>
                <a:sym typeface="DIN Alternate Bold"/>
              </a:defRPr>
            </a:pPr>
          </a:p>
        </p:txBody>
      </p:sp>
      <p:sp>
        <p:nvSpPr>
          <p:cNvPr id="181" name="Slide Number"/>
          <p:cNvSpPr txBox="1"/>
          <p:nvPr>
            <p:ph type="sldNum" sz="quarter" idx="2"/>
          </p:nvPr>
        </p:nvSpPr>
        <p:spPr>
          <a:xfrm>
            <a:off x="20211934" y="607218"/>
            <a:ext cx="545703" cy="612775"/>
          </a:xfrm>
          <a:prstGeom prst="rect">
            <a:avLst/>
          </a:prstGeom>
        </p:spPr>
        <p:txBody>
          <a:bodyPr lIns="71436" tIns="71436" rIns="71436" bIns="71436" anchor="t"/>
          <a:lstStyle>
            <a:lvl1pPr defTabSz="821530">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de">
    <p:bg>
      <p:bgPr>
        <a:solidFill>
          <a:srgbClr val="FFFFFF"/>
        </a:solidFill>
      </p:bgPr>
    </p:bg>
    <p:spTree>
      <p:nvGrpSpPr>
        <p:cNvPr id="1" name=""/>
        <p:cNvGrpSpPr/>
        <p:nvPr/>
      </p:nvGrpSpPr>
      <p:grpSpPr>
        <a:xfrm>
          <a:off x="0" y="0"/>
          <a:ext cx="0" cy="0"/>
          <a:chOff x="0" y="0"/>
          <a:chExt cx="0" cy="0"/>
        </a:xfrm>
      </p:grpSpPr>
      <p:sp>
        <p:nvSpPr>
          <p:cNvPr id="188" name="Rectangle 8"/>
          <p:cNvSpPr/>
          <p:nvPr/>
        </p:nvSpPr>
        <p:spPr>
          <a:xfrm>
            <a:off x="-1" y="13600799"/>
            <a:ext cx="4876801" cy="115201"/>
          </a:xfrm>
          <a:prstGeom prst="rect">
            <a:avLst/>
          </a:prstGeom>
          <a:solidFill>
            <a:srgbClr val="202F57"/>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89" name="Rectangle 9"/>
          <p:cNvSpPr/>
          <p:nvPr/>
        </p:nvSpPr>
        <p:spPr>
          <a:xfrm>
            <a:off x="4876799" y="13600799"/>
            <a:ext cx="4876801" cy="115201"/>
          </a:xfrm>
          <a:prstGeom prst="rect">
            <a:avLst/>
          </a:prstGeom>
          <a:solidFill>
            <a:srgbClr val="007BB7"/>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90" name="Rectangle 10"/>
          <p:cNvSpPr/>
          <p:nvPr/>
        </p:nvSpPr>
        <p:spPr>
          <a:xfrm>
            <a:off x="9753600" y="13600799"/>
            <a:ext cx="4876800" cy="115201"/>
          </a:xfrm>
          <a:prstGeom prst="rect">
            <a:avLst/>
          </a:prstGeom>
          <a:solidFill>
            <a:srgbClr val="4DA9D6"/>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91" name="Rectangle 11"/>
          <p:cNvSpPr/>
          <p:nvPr/>
        </p:nvSpPr>
        <p:spPr>
          <a:xfrm>
            <a:off x="14630400" y="13600799"/>
            <a:ext cx="4876800" cy="115201"/>
          </a:xfrm>
          <a:prstGeom prst="rect">
            <a:avLst/>
          </a:prstGeom>
          <a:solidFill>
            <a:srgbClr val="D81F16"/>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92" name="Rectangle 12"/>
          <p:cNvSpPr/>
          <p:nvPr/>
        </p:nvSpPr>
        <p:spPr>
          <a:xfrm>
            <a:off x="19507200" y="13600799"/>
            <a:ext cx="4876800" cy="115201"/>
          </a:xfrm>
          <a:prstGeom prst="rect">
            <a:avLst/>
          </a:prstGeom>
          <a:solidFill>
            <a:srgbClr val="5F616E"/>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93" name="Rectangle 16"/>
          <p:cNvSpPr/>
          <p:nvPr/>
        </p:nvSpPr>
        <p:spPr>
          <a:xfrm>
            <a:off x="-1" y="13600799"/>
            <a:ext cx="4876801" cy="115201"/>
          </a:xfrm>
          <a:prstGeom prst="rect">
            <a:avLst/>
          </a:prstGeom>
          <a:solidFill>
            <a:srgbClr val="002F51"/>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94" name="Rectangle 17"/>
          <p:cNvSpPr/>
          <p:nvPr/>
        </p:nvSpPr>
        <p:spPr>
          <a:xfrm>
            <a:off x="4876799" y="13600799"/>
            <a:ext cx="4876801" cy="115201"/>
          </a:xfrm>
          <a:prstGeom prst="rect">
            <a:avLst/>
          </a:prstGeom>
          <a:solidFill>
            <a:srgbClr val="007CB4"/>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95" name="Rectangle 18"/>
          <p:cNvSpPr/>
          <p:nvPr/>
        </p:nvSpPr>
        <p:spPr>
          <a:xfrm>
            <a:off x="9753600" y="13600799"/>
            <a:ext cx="4876800" cy="115201"/>
          </a:xfrm>
          <a:prstGeom prst="rect">
            <a:avLst/>
          </a:prstGeom>
          <a:solidFill>
            <a:srgbClr val="4FA9D1"/>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96" name="Rectangle 19"/>
          <p:cNvSpPr/>
          <p:nvPr/>
        </p:nvSpPr>
        <p:spPr>
          <a:xfrm>
            <a:off x="14630400" y="13600799"/>
            <a:ext cx="4876800" cy="115201"/>
          </a:xfrm>
          <a:prstGeom prst="rect">
            <a:avLst/>
          </a:prstGeom>
          <a:solidFill>
            <a:srgbClr val="D7191B"/>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97" name="Rectangle 20"/>
          <p:cNvSpPr/>
          <p:nvPr/>
        </p:nvSpPr>
        <p:spPr>
          <a:xfrm>
            <a:off x="19507200" y="13600799"/>
            <a:ext cx="4876800" cy="115201"/>
          </a:xfrm>
          <a:prstGeom prst="rect">
            <a:avLst/>
          </a:prstGeom>
          <a:solidFill>
            <a:srgbClr val="5B6069"/>
          </a:solidFill>
          <a:ln w="12700">
            <a:miter lim="400000"/>
          </a:ln>
        </p:spPr>
        <p:txBody>
          <a:bodyPr lIns="121919" tIns="121919" rIns="121919" bIns="121919" anchor="ctr"/>
          <a:lstStyle/>
          <a:p>
            <a:pPr algn="ctr" defTabSz="2438400">
              <a:spcBef>
                <a:spcPts val="0"/>
              </a:spcBef>
              <a:defRPr sz="4800">
                <a:solidFill>
                  <a:srgbClr val="FFFFFF"/>
                </a:solidFill>
                <a:latin typeface="Arial Narrow"/>
                <a:ea typeface="Arial Narrow"/>
                <a:cs typeface="Arial Narrow"/>
                <a:sym typeface="Arial Narrow"/>
              </a:defRPr>
            </a:pPr>
          </a:p>
        </p:txBody>
      </p:sp>
      <p:sp>
        <p:nvSpPr>
          <p:cNvPr id="198" name="Slide Number"/>
          <p:cNvSpPr txBox="1"/>
          <p:nvPr>
            <p:ph type="sldNum" sz="quarter" idx="2"/>
          </p:nvPr>
        </p:nvSpPr>
        <p:spPr>
          <a:xfrm>
            <a:off x="11785599" y="11976099"/>
            <a:ext cx="5689601" cy="736601"/>
          </a:xfrm>
          <a:prstGeom prst="rect">
            <a:avLst/>
          </a:prstGeom>
        </p:spPr>
        <p:txBody>
          <a:bodyPr lIns="0" tIns="0" rIns="0" bIns="0" anchor="b"/>
          <a:lstStyle>
            <a:lvl1pPr defTabSz="2438400">
              <a:defRPr sz="3200">
                <a:solidFill>
                  <a:srgbClr val="8E99A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e">
    <p:bg>
      <p:bgPr>
        <a:solidFill>
          <a:srgbClr val="222222"/>
        </a:solidFill>
      </p:bgPr>
    </p:bg>
    <p:spTree>
      <p:nvGrpSpPr>
        <p:cNvPr id="1" name=""/>
        <p:cNvGrpSpPr/>
        <p:nvPr/>
      </p:nvGrpSpPr>
      <p:grpSpPr>
        <a:xfrm>
          <a:off x="0" y="0"/>
          <a:ext cx="0" cy="0"/>
          <a:chOff x="0" y="0"/>
          <a:chExt cx="0" cy="0"/>
        </a:xfrm>
      </p:grpSpPr>
      <p:sp>
        <p:nvSpPr>
          <p:cNvPr id="21" name="Image"/>
          <p:cNvSpPr/>
          <p:nvPr>
            <p:ph type="pic" idx="21"/>
          </p:nvPr>
        </p:nvSpPr>
        <p:spPr>
          <a:xfrm>
            <a:off x="1762125" y="-17860"/>
            <a:ext cx="20833095" cy="13751720"/>
          </a:xfrm>
          <a:prstGeom prst="rect">
            <a:avLst/>
          </a:prstGeom>
        </p:spPr>
        <p:txBody>
          <a:bodyPr tIns="45719" bIns="45719">
            <a:noAutofit/>
          </a:bodyPr>
          <a:lstStyle/>
          <a:p>
            <a:pPr/>
          </a:p>
        </p:txBody>
      </p:sp>
      <p:sp>
        <p:nvSpPr>
          <p:cNvPr id="22" name="Line"/>
          <p:cNvSpPr/>
          <p:nvPr/>
        </p:nvSpPr>
        <p:spPr>
          <a:xfrm flipV="1">
            <a:off x="3619500" y="8635632"/>
            <a:ext cx="17145000" cy="369"/>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23" name="Title Text"/>
          <p:cNvSpPr txBox="1"/>
          <p:nvPr>
            <p:ph type="title"/>
          </p:nvPr>
        </p:nvSpPr>
        <p:spPr>
          <a:xfrm>
            <a:off x="3619500" y="9036843"/>
            <a:ext cx="17145000" cy="3804048"/>
          </a:xfrm>
          <a:prstGeom prst="rect">
            <a:avLst/>
          </a:prstGeom>
        </p:spPr>
        <p:txBody>
          <a:bodyPr lIns="71437" tIns="71437" rIns="71437" bIns="71437" anchor="t"/>
          <a:lstStyle>
            <a:lvl1pPr defTabSz="821531">
              <a:lnSpc>
                <a:spcPct val="80000"/>
              </a:lnSpc>
              <a:defRPr cap="all" sz="23800">
                <a:solidFill>
                  <a:schemeClr val="accent1"/>
                </a:solidFill>
                <a:latin typeface="+mn-lt"/>
                <a:ea typeface="+mn-ea"/>
                <a:cs typeface="+mn-cs"/>
                <a:sym typeface="DIN Condensed Bold"/>
              </a:defRPr>
            </a:lvl1pPr>
          </a:lstStyle>
          <a:p>
            <a:pPr/>
            <a:r>
              <a:t>Title Text</a:t>
            </a:r>
          </a:p>
        </p:txBody>
      </p:sp>
      <p:sp>
        <p:nvSpPr>
          <p:cNvPr id="24" name="Body Level One…"/>
          <p:cNvSpPr txBox="1"/>
          <p:nvPr>
            <p:ph type="body" sz="quarter" idx="1"/>
          </p:nvPr>
        </p:nvSpPr>
        <p:spPr>
          <a:xfrm>
            <a:off x="3619500" y="6000750"/>
            <a:ext cx="17145000" cy="2536032"/>
          </a:xfrm>
          <a:prstGeom prst="rect">
            <a:avLst/>
          </a:prstGeom>
        </p:spPr>
        <p:txBody>
          <a:bodyPr lIns="71437" tIns="71437" rIns="71437" bIns="71437" anchor="b"/>
          <a:lstStyle>
            <a:lvl1pPr marL="0" indent="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1pPr>
            <a:lvl2pPr marL="0" indent="2286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2pPr>
            <a:lvl3pPr marL="0" indent="4572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3pPr>
            <a:lvl4pPr marL="0" indent="6858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4pPr>
            <a:lvl5pPr marL="0" indent="9144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xfrm>
            <a:off x="20222926"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contenu">
    <p:bg>
      <p:bgPr>
        <a:solidFill>
          <a:srgbClr val="FFFFFF"/>
        </a:solidFill>
      </p:bgPr>
    </p:bg>
    <p:spTree>
      <p:nvGrpSpPr>
        <p:cNvPr id="1" name=""/>
        <p:cNvGrpSpPr/>
        <p:nvPr/>
      </p:nvGrpSpPr>
      <p:grpSpPr>
        <a:xfrm>
          <a:off x="0" y="0"/>
          <a:ext cx="0" cy="0"/>
          <a:chOff x="0" y="0"/>
          <a:chExt cx="0" cy="0"/>
        </a:xfrm>
      </p:grpSpPr>
      <p:sp>
        <p:nvSpPr>
          <p:cNvPr id="205" name="Rectangle 6"/>
          <p:cNvSpPr/>
          <p:nvPr/>
        </p:nvSpPr>
        <p:spPr>
          <a:xfrm>
            <a:off x="-1" y="13600799"/>
            <a:ext cx="4435154" cy="115201"/>
          </a:xfrm>
          <a:prstGeom prst="rect">
            <a:avLst/>
          </a:prstGeom>
          <a:solidFill>
            <a:srgbClr val="202F57"/>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06" name="Rectangle 7"/>
          <p:cNvSpPr/>
          <p:nvPr/>
        </p:nvSpPr>
        <p:spPr>
          <a:xfrm>
            <a:off x="4441369" y="13600799"/>
            <a:ext cx="5175384" cy="115201"/>
          </a:xfrm>
          <a:prstGeom prst="rect">
            <a:avLst/>
          </a:prstGeom>
          <a:solidFill>
            <a:srgbClr val="007BB7"/>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07" name="Rectangle 8"/>
          <p:cNvSpPr/>
          <p:nvPr/>
        </p:nvSpPr>
        <p:spPr>
          <a:xfrm>
            <a:off x="9604312" y="13600799"/>
            <a:ext cx="5175383" cy="115201"/>
          </a:xfrm>
          <a:prstGeom prst="rect">
            <a:avLst/>
          </a:prstGeom>
          <a:solidFill>
            <a:srgbClr val="4DA9D6"/>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08" name="Rectangle 9"/>
          <p:cNvSpPr/>
          <p:nvPr/>
        </p:nvSpPr>
        <p:spPr>
          <a:xfrm>
            <a:off x="14785911" y="13600799"/>
            <a:ext cx="5175383" cy="115201"/>
          </a:xfrm>
          <a:prstGeom prst="rect">
            <a:avLst/>
          </a:prstGeom>
          <a:solidFill>
            <a:srgbClr val="D81F16"/>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09" name="Rectangle 10"/>
          <p:cNvSpPr/>
          <p:nvPr/>
        </p:nvSpPr>
        <p:spPr>
          <a:xfrm>
            <a:off x="19967516" y="13599183"/>
            <a:ext cx="4404051" cy="116817"/>
          </a:xfrm>
          <a:prstGeom prst="rect">
            <a:avLst/>
          </a:prstGeom>
          <a:solidFill>
            <a:srgbClr val="5F616E"/>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10" name="Rectangle 6"/>
          <p:cNvSpPr/>
          <p:nvPr/>
        </p:nvSpPr>
        <p:spPr>
          <a:xfrm>
            <a:off x="-1" y="13600799"/>
            <a:ext cx="4435154" cy="115201"/>
          </a:xfrm>
          <a:prstGeom prst="rect">
            <a:avLst/>
          </a:prstGeom>
          <a:solidFill>
            <a:srgbClr val="202F57"/>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11" name="Rectangle 7"/>
          <p:cNvSpPr/>
          <p:nvPr/>
        </p:nvSpPr>
        <p:spPr>
          <a:xfrm>
            <a:off x="4441369" y="13600799"/>
            <a:ext cx="5175384" cy="115201"/>
          </a:xfrm>
          <a:prstGeom prst="rect">
            <a:avLst/>
          </a:prstGeom>
          <a:solidFill>
            <a:srgbClr val="007BB7"/>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12" name="Rectangle 8"/>
          <p:cNvSpPr/>
          <p:nvPr/>
        </p:nvSpPr>
        <p:spPr>
          <a:xfrm>
            <a:off x="9604312" y="13600799"/>
            <a:ext cx="5175383" cy="115201"/>
          </a:xfrm>
          <a:prstGeom prst="rect">
            <a:avLst/>
          </a:prstGeom>
          <a:solidFill>
            <a:srgbClr val="4DA9D6"/>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13" name="Rectangle 9"/>
          <p:cNvSpPr/>
          <p:nvPr/>
        </p:nvSpPr>
        <p:spPr>
          <a:xfrm>
            <a:off x="14785911" y="13600799"/>
            <a:ext cx="5175383" cy="115201"/>
          </a:xfrm>
          <a:prstGeom prst="rect">
            <a:avLst/>
          </a:prstGeom>
          <a:solidFill>
            <a:srgbClr val="D81F16"/>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14" name="Rectangle 10"/>
          <p:cNvSpPr/>
          <p:nvPr/>
        </p:nvSpPr>
        <p:spPr>
          <a:xfrm>
            <a:off x="19967516" y="13599183"/>
            <a:ext cx="4404051" cy="116817"/>
          </a:xfrm>
          <a:prstGeom prst="rect">
            <a:avLst/>
          </a:prstGeom>
          <a:solidFill>
            <a:srgbClr val="5F616E"/>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15" name="Title Text"/>
          <p:cNvSpPr txBox="1"/>
          <p:nvPr>
            <p:ph type="title"/>
          </p:nvPr>
        </p:nvSpPr>
        <p:spPr>
          <a:xfrm>
            <a:off x="232552" y="192726"/>
            <a:ext cx="23559434" cy="1372318"/>
          </a:xfrm>
          <a:prstGeom prst="rect">
            <a:avLst/>
          </a:prstGeom>
        </p:spPr>
        <p:txBody>
          <a:bodyPr lIns="68578" tIns="68578" rIns="68578" bIns="68578"/>
          <a:lstStyle>
            <a:lvl1pPr defTabSz="1828707">
              <a:defRPr sz="6400">
                <a:solidFill>
                  <a:srgbClr val="0A90D0"/>
                </a:solidFill>
                <a:latin typeface="Dosis Bold"/>
                <a:ea typeface="Dosis Bold"/>
                <a:cs typeface="Dosis Bold"/>
                <a:sym typeface="Dosis Bold"/>
              </a:defRPr>
            </a:lvl1pPr>
          </a:lstStyle>
          <a:p>
            <a:pPr/>
            <a:r>
              <a:t>Title Text</a:t>
            </a:r>
          </a:p>
        </p:txBody>
      </p:sp>
      <p:sp>
        <p:nvSpPr>
          <p:cNvPr id="216" name="Body Level One…"/>
          <p:cNvSpPr txBox="1"/>
          <p:nvPr>
            <p:ph type="body" sz="quarter" idx="1"/>
          </p:nvPr>
        </p:nvSpPr>
        <p:spPr>
          <a:xfrm>
            <a:off x="231049" y="1647206"/>
            <a:ext cx="23561247" cy="1390651"/>
          </a:xfrm>
          <a:prstGeom prst="rect">
            <a:avLst/>
          </a:prstGeom>
        </p:spPr>
        <p:txBody>
          <a:bodyPr lIns="68578" tIns="68578" rIns="68578" bIns="68578"/>
          <a:lstStyle>
            <a:lvl1pPr marL="0" indent="0" defTabSz="2438280">
              <a:spcBef>
                <a:spcPts val="2600"/>
              </a:spcBef>
              <a:buSzTx/>
              <a:buFontTx/>
              <a:buNone/>
              <a:defRPr sz="4800">
                <a:solidFill>
                  <a:srgbClr val="919191"/>
                </a:solidFill>
                <a:latin typeface="Dosis Bold"/>
                <a:ea typeface="Dosis Bold"/>
                <a:cs typeface="Dosis Bold"/>
                <a:sym typeface="Dosis Bold"/>
              </a:defRPr>
            </a:lvl1pPr>
            <a:lvl2pPr marL="914355" indent="-457178" defTabSz="2438280">
              <a:spcBef>
                <a:spcPts val="2600"/>
              </a:spcBef>
              <a:buFontTx/>
              <a:defRPr sz="4800">
                <a:solidFill>
                  <a:srgbClr val="919191"/>
                </a:solidFill>
                <a:latin typeface="Dosis Bold"/>
                <a:ea typeface="Dosis Bold"/>
                <a:cs typeface="Dosis Bold"/>
                <a:sym typeface="Dosis Bold"/>
              </a:defRPr>
            </a:lvl2pPr>
            <a:lvl3pPr marL="1462966" indent="-548613" defTabSz="2438280">
              <a:spcBef>
                <a:spcPts val="2600"/>
              </a:spcBef>
              <a:buFontTx/>
              <a:defRPr sz="4800">
                <a:solidFill>
                  <a:srgbClr val="919191"/>
                </a:solidFill>
                <a:latin typeface="Dosis Bold"/>
                <a:ea typeface="Dosis Bold"/>
                <a:cs typeface="Dosis Bold"/>
                <a:sym typeface="Dosis Bold"/>
              </a:defRPr>
            </a:lvl3pPr>
            <a:lvl4pPr marL="1981101" indent="-609570" defTabSz="2438280">
              <a:spcBef>
                <a:spcPts val="2600"/>
              </a:spcBef>
              <a:buFontTx/>
              <a:defRPr sz="4800">
                <a:solidFill>
                  <a:srgbClr val="919191"/>
                </a:solidFill>
                <a:latin typeface="Dosis Bold"/>
                <a:ea typeface="Dosis Bold"/>
                <a:cs typeface="Dosis Bold"/>
                <a:sym typeface="Dosis Bold"/>
              </a:defRPr>
            </a:lvl4pPr>
            <a:lvl5pPr marL="2438279" indent="-609570" defTabSz="2438280">
              <a:spcBef>
                <a:spcPts val="2600"/>
              </a:spcBef>
              <a:buFontTx/>
              <a:defRPr sz="4800">
                <a:solidFill>
                  <a:srgbClr val="919191"/>
                </a:solidFill>
                <a:latin typeface="Dosis Bold"/>
                <a:ea typeface="Dosis Bold"/>
                <a:cs typeface="Dosis Bold"/>
                <a:sym typeface="Dosis Bold"/>
              </a:defRPr>
            </a:lvl5pPr>
          </a:lstStyle>
          <a:p>
            <a:pPr/>
            <a:r>
              <a:t>Body Level One</a:t>
            </a:r>
          </a:p>
          <a:p>
            <a:pPr lvl="1"/>
            <a:r>
              <a:t>Body Level Two</a:t>
            </a:r>
          </a:p>
          <a:p>
            <a:pPr lvl="2"/>
            <a:r>
              <a:t>Body Level Three</a:t>
            </a:r>
          </a:p>
          <a:p>
            <a:pPr lvl="3"/>
            <a:r>
              <a:t>Body Level Four</a:t>
            </a:r>
          </a:p>
          <a:p>
            <a:pPr lvl="4"/>
            <a:r>
              <a:t>Body Level Five</a:t>
            </a:r>
          </a:p>
        </p:txBody>
      </p:sp>
      <p:sp>
        <p:nvSpPr>
          <p:cNvPr id="217" name="Slide Number"/>
          <p:cNvSpPr txBox="1"/>
          <p:nvPr>
            <p:ph type="sldNum" sz="quarter" idx="2"/>
          </p:nvPr>
        </p:nvSpPr>
        <p:spPr>
          <a:xfrm>
            <a:off x="23939268" y="13129163"/>
            <a:ext cx="469540" cy="492757"/>
          </a:xfrm>
          <a:prstGeom prst="rect">
            <a:avLst/>
          </a:prstGeom>
        </p:spPr>
        <p:txBody>
          <a:bodyPr lIns="68578" tIns="68578" rIns="68578" bIns="68578"/>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contenu">
    <p:spTree>
      <p:nvGrpSpPr>
        <p:cNvPr id="1" name=""/>
        <p:cNvGrpSpPr/>
        <p:nvPr/>
      </p:nvGrpSpPr>
      <p:grpSpPr>
        <a:xfrm>
          <a:off x="0" y="0"/>
          <a:ext cx="0" cy="0"/>
          <a:chOff x="0" y="0"/>
          <a:chExt cx="0" cy="0"/>
        </a:xfrm>
      </p:grpSpPr>
      <p:sp>
        <p:nvSpPr>
          <p:cNvPr id="224" name="Title Text"/>
          <p:cNvSpPr txBox="1"/>
          <p:nvPr>
            <p:ph type="title"/>
          </p:nvPr>
        </p:nvSpPr>
        <p:spPr>
          <a:xfrm>
            <a:off x="1676400" y="730250"/>
            <a:ext cx="21031200" cy="2651126"/>
          </a:xfrm>
          <a:prstGeom prst="rect">
            <a:avLst/>
          </a:prstGeom>
        </p:spPr>
        <p:txBody>
          <a:bodyPr/>
          <a:lstStyle/>
          <a:p>
            <a:pPr/>
            <a:r>
              <a:t>Title Text</a:t>
            </a:r>
          </a:p>
        </p:txBody>
      </p:sp>
      <p:sp>
        <p:nvSpPr>
          <p:cNvPr id="225" name="Body Level One…"/>
          <p:cNvSpPr txBox="1"/>
          <p:nvPr>
            <p:ph type="body" idx="1"/>
          </p:nvPr>
        </p:nvSpPr>
        <p:spPr>
          <a:xfrm>
            <a:off x="1676400" y="3651250"/>
            <a:ext cx="21031200" cy="87026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de">
    <p:bg>
      <p:bgPr>
        <a:solidFill>
          <a:srgbClr val="FFFFFF"/>
        </a:solidFill>
      </p:bgPr>
    </p:bg>
    <p:spTree>
      <p:nvGrpSpPr>
        <p:cNvPr id="1" name=""/>
        <p:cNvGrpSpPr/>
        <p:nvPr/>
      </p:nvGrpSpPr>
      <p:grpSpPr>
        <a:xfrm>
          <a:off x="0" y="0"/>
          <a:ext cx="0" cy="0"/>
          <a:chOff x="0" y="0"/>
          <a:chExt cx="0" cy="0"/>
        </a:xfrm>
      </p:grpSpPr>
      <p:sp>
        <p:nvSpPr>
          <p:cNvPr id="233" name="Rectangle 6"/>
          <p:cNvSpPr/>
          <p:nvPr/>
        </p:nvSpPr>
        <p:spPr>
          <a:xfrm>
            <a:off x="-1" y="13600799"/>
            <a:ext cx="4435154" cy="115201"/>
          </a:xfrm>
          <a:prstGeom prst="rect">
            <a:avLst/>
          </a:prstGeom>
          <a:solidFill>
            <a:srgbClr val="202F57"/>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34" name="Rectangle 7"/>
          <p:cNvSpPr/>
          <p:nvPr/>
        </p:nvSpPr>
        <p:spPr>
          <a:xfrm>
            <a:off x="4441369" y="13600799"/>
            <a:ext cx="5175384" cy="115201"/>
          </a:xfrm>
          <a:prstGeom prst="rect">
            <a:avLst/>
          </a:prstGeom>
          <a:solidFill>
            <a:srgbClr val="007BB7"/>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35" name="Rectangle 8"/>
          <p:cNvSpPr/>
          <p:nvPr/>
        </p:nvSpPr>
        <p:spPr>
          <a:xfrm>
            <a:off x="9604312" y="13600799"/>
            <a:ext cx="5175383" cy="115201"/>
          </a:xfrm>
          <a:prstGeom prst="rect">
            <a:avLst/>
          </a:prstGeom>
          <a:solidFill>
            <a:srgbClr val="4DA9D6"/>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36" name="Rectangle 9"/>
          <p:cNvSpPr/>
          <p:nvPr/>
        </p:nvSpPr>
        <p:spPr>
          <a:xfrm>
            <a:off x="14785911" y="13600799"/>
            <a:ext cx="5175383" cy="115201"/>
          </a:xfrm>
          <a:prstGeom prst="rect">
            <a:avLst/>
          </a:prstGeom>
          <a:solidFill>
            <a:srgbClr val="D81F16"/>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37" name="Rectangle 10"/>
          <p:cNvSpPr/>
          <p:nvPr/>
        </p:nvSpPr>
        <p:spPr>
          <a:xfrm>
            <a:off x="19967516" y="13599183"/>
            <a:ext cx="4404051" cy="116817"/>
          </a:xfrm>
          <a:prstGeom prst="rect">
            <a:avLst/>
          </a:prstGeom>
          <a:solidFill>
            <a:srgbClr val="5F616E"/>
          </a:solidFill>
          <a:ln w="12700">
            <a:miter lim="400000"/>
          </a:ln>
        </p:spPr>
        <p:txBody>
          <a:bodyPr tIns="91439" bIns="91439" anchor="ctr"/>
          <a:lstStyle/>
          <a:p>
            <a:pPr algn="ctr" defTabSz="1828707">
              <a:spcBef>
                <a:spcPts val="0"/>
              </a:spcBef>
              <a:defRPr sz="3600">
                <a:solidFill>
                  <a:srgbClr val="FFFFFF"/>
                </a:solidFill>
                <a:latin typeface="Calibri"/>
                <a:ea typeface="Calibri"/>
                <a:cs typeface="Calibri"/>
                <a:sym typeface="Calibri"/>
              </a:defRPr>
            </a:pPr>
          </a:p>
        </p:txBody>
      </p:sp>
      <p:sp>
        <p:nvSpPr>
          <p:cNvPr id="238" name="Slide Number"/>
          <p:cNvSpPr txBox="1"/>
          <p:nvPr>
            <p:ph type="sldNum" sz="quarter" idx="2"/>
          </p:nvPr>
        </p:nvSpPr>
        <p:spPr>
          <a:xfrm>
            <a:off x="22238061" y="12831450"/>
            <a:ext cx="469540" cy="492757"/>
          </a:xfrm>
          <a:prstGeom prst="rect">
            <a:avLst/>
          </a:prstGeom>
        </p:spPr>
        <p:txBody>
          <a:bodyPr lIns="68578" tIns="68578" rIns="68578" bIns="68578"/>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de section">
    <p:spTree>
      <p:nvGrpSpPr>
        <p:cNvPr id="1" name=""/>
        <p:cNvGrpSpPr/>
        <p:nvPr/>
      </p:nvGrpSpPr>
      <p:grpSpPr>
        <a:xfrm>
          <a:off x="0" y="0"/>
          <a:ext cx="0" cy="0"/>
          <a:chOff x="0" y="0"/>
          <a:chExt cx="0" cy="0"/>
        </a:xfrm>
      </p:grpSpPr>
      <p:sp>
        <p:nvSpPr>
          <p:cNvPr id="245" name="Title Text"/>
          <p:cNvSpPr txBox="1"/>
          <p:nvPr>
            <p:ph type="title"/>
          </p:nvPr>
        </p:nvSpPr>
        <p:spPr>
          <a:xfrm>
            <a:off x="1663700" y="3419476"/>
            <a:ext cx="21031200" cy="5705474"/>
          </a:xfrm>
          <a:prstGeom prst="rect">
            <a:avLst/>
          </a:prstGeom>
        </p:spPr>
        <p:txBody>
          <a:bodyPr anchor="b"/>
          <a:lstStyle>
            <a:lvl1pPr>
              <a:defRPr sz="12000"/>
            </a:lvl1pPr>
          </a:lstStyle>
          <a:p>
            <a:pPr/>
            <a:r>
              <a:t>Title Text</a:t>
            </a:r>
          </a:p>
        </p:txBody>
      </p:sp>
      <p:sp>
        <p:nvSpPr>
          <p:cNvPr id="246" name="Body Level One…"/>
          <p:cNvSpPr txBox="1"/>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solidFill>
          <a:srgbClr val="000000"/>
        </a:solidFill>
      </p:bgPr>
    </p:bg>
    <p:spTree>
      <p:nvGrpSpPr>
        <p:cNvPr id="1" name=""/>
        <p:cNvGrpSpPr/>
        <p:nvPr/>
      </p:nvGrpSpPr>
      <p:grpSpPr>
        <a:xfrm>
          <a:off x="0" y="0"/>
          <a:ext cx="0" cy="0"/>
          <a:chOff x="0" y="0"/>
          <a:chExt cx="0" cy="0"/>
        </a:xfrm>
      </p:grpSpPr>
      <p:sp>
        <p:nvSpPr>
          <p:cNvPr id="254"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Centré">
    <p:bg>
      <p:bgPr>
        <a:solidFill>
          <a:srgbClr val="222222"/>
        </a:solidFill>
      </p:bgPr>
    </p:bg>
    <p:spTree>
      <p:nvGrpSpPr>
        <p:cNvPr id="1" name=""/>
        <p:cNvGrpSpPr/>
        <p:nvPr/>
      </p:nvGrpSpPr>
      <p:grpSpPr>
        <a:xfrm>
          <a:off x="0" y="0"/>
          <a:ext cx="0" cy="0"/>
          <a:chOff x="0" y="0"/>
          <a:chExt cx="0" cy="0"/>
        </a:xfrm>
      </p:grpSpPr>
      <p:sp>
        <p:nvSpPr>
          <p:cNvPr id="261" name="Title Text"/>
          <p:cNvSpPr txBox="1"/>
          <p:nvPr>
            <p:ph type="title"/>
          </p:nvPr>
        </p:nvSpPr>
        <p:spPr>
          <a:xfrm>
            <a:off x="3619500" y="5679280"/>
            <a:ext cx="17145000" cy="6357939"/>
          </a:xfrm>
          <a:prstGeom prst="rect">
            <a:avLst/>
          </a:prstGeom>
        </p:spPr>
        <p:txBody>
          <a:bodyPr lIns="71436" tIns="71436" rIns="71436" bIns="71436" anchor="t"/>
          <a:lstStyle>
            <a:lvl1pPr defTabSz="821530">
              <a:lnSpc>
                <a:spcPct val="80000"/>
              </a:lnSpc>
              <a:defRPr cap="all" sz="23800">
                <a:solidFill>
                  <a:schemeClr val="accent1"/>
                </a:solidFill>
                <a:latin typeface="+mn-lt"/>
                <a:ea typeface="+mn-ea"/>
                <a:cs typeface="+mn-cs"/>
                <a:sym typeface="DIN Condensed Bold"/>
              </a:defRPr>
            </a:lvl1pPr>
          </a:lstStyle>
          <a:p>
            <a:pPr/>
            <a:r>
              <a:t>Title Text</a:t>
            </a:r>
          </a:p>
        </p:txBody>
      </p:sp>
      <p:sp>
        <p:nvSpPr>
          <p:cNvPr id="262" name="Slide Number"/>
          <p:cNvSpPr txBox="1"/>
          <p:nvPr>
            <p:ph type="sldNum" sz="quarter" idx="2"/>
          </p:nvPr>
        </p:nvSpPr>
        <p:spPr>
          <a:xfrm>
            <a:off x="20222927" y="607218"/>
            <a:ext cx="545703" cy="612775"/>
          </a:xfrm>
          <a:prstGeom prst="rect">
            <a:avLst/>
          </a:prstGeom>
        </p:spPr>
        <p:txBody>
          <a:bodyPr lIns="71436" tIns="71436" rIns="71436" bIns="71436" anchor="t"/>
          <a:lstStyle>
            <a:lvl1pPr defTabSz="821530">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269" name="Image"/>
          <p:cNvSpPr/>
          <p:nvPr>
            <p:ph type="pic" idx="21"/>
          </p:nvPr>
        </p:nvSpPr>
        <p:spPr>
          <a:xfrm>
            <a:off x="0" y="0"/>
            <a:ext cx="24384000" cy="16264467"/>
          </a:xfrm>
          <a:prstGeom prst="rect">
            <a:avLst/>
          </a:prstGeom>
        </p:spPr>
        <p:txBody>
          <a:bodyPr tIns="45719" bIns="45719">
            <a:noAutofit/>
          </a:bodyPr>
          <a:lstStyle/>
          <a:p>
            <a:pPr/>
          </a:p>
        </p:txBody>
      </p:sp>
      <p:sp>
        <p:nvSpPr>
          <p:cNvPr id="270"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sous-titre">
    <p:bg>
      <p:bgPr>
        <a:solidFill>
          <a:srgbClr val="FFFFFF"/>
        </a:solidFill>
      </p:bgPr>
    </p:bg>
    <p:spTree>
      <p:nvGrpSpPr>
        <p:cNvPr id="1" name=""/>
        <p:cNvGrpSpPr/>
        <p:nvPr/>
      </p:nvGrpSpPr>
      <p:grpSpPr>
        <a:xfrm>
          <a:off x="0" y="0"/>
          <a:ext cx="0" cy="0"/>
          <a:chOff x="0" y="0"/>
          <a:chExt cx="0" cy="0"/>
        </a:xfrm>
      </p:grpSpPr>
      <p:sp>
        <p:nvSpPr>
          <p:cNvPr id="277" name="Title Text"/>
          <p:cNvSpPr txBox="1"/>
          <p:nvPr>
            <p:ph type="title"/>
          </p:nvPr>
        </p:nvSpPr>
        <p:spPr>
          <a:xfrm>
            <a:off x="1778000" y="2298700"/>
            <a:ext cx="20828000" cy="4648200"/>
          </a:xfrm>
          <a:prstGeom prst="rect">
            <a:avLst/>
          </a:prstGeom>
        </p:spPr>
        <p:txBody>
          <a:bodyPr lIns="50800" tIns="50800" rIns="50800" bIns="50800" anchor="b"/>
          <a:lstStyle>
            <a:lvl1pPr algn="ctr" defTabSz="825500">
              <a:lnSpc>
                <a:spcPct val="100000"/>
              </a:lnSpc>
              <a:defRPr sz="11200">
                <a:latin typeface="Helvetica Neue Medium"/>
                <a:ea typeface="Helvetica Neue Medium"/>
                <a:cs typeface="Helvetica Neue Medium"/>
                <a:sym typeface="Helvetica Neue Medium"/>
              </a:defRPr>
            </a:lvl1pPr>
          </a:lstStyle>
          <a:p>
            <a:pPr/>
            <a:r>
              <a:t>Title Text</a:t>
            </a:r>
          </a:p>
        </p:txBody>
      </p:sp>
      <p:sp>
        <p:nvSpPr>
          <p:cNvPr id="278" name="Body Level One…"/>
          <p:cNvSpPr txBox="1"/>
          <p:nvPr>
            <p:ph type="body" sz="quarter" idx="1"/>
          </p:nvPr>
        </p:nvSpPr>
        <p:spPr>
          <a:xfrm>
            <a:off x="1778000" y="7073900"/>
            <a:ext cx="20828000" cy="1587500"/>
          </a:xfrm>
          <a:prstGeom prst="rect">
            <a:avLst/>
          </a:prstGeom>
        </p:spPr>
        <p:txBody>
          <a:bodyPr lIns="50800" tIns="50800" rIns="50800" bIns="50800"/>
          <a:lstStyle>
            <a:lvl1pPr marL="0" indent="0" algn="ctr" defTabSz="825500">
              <a:lnSpc>
                <a:spcPct val="100000"/>
              </a:lnSpc>
              <a:spcBef>
                <a:spcPts val="0"/>
              </a:spcBef>
              <a:buSzTx/>
              <a:buFontTx/>
              <a:buNone/>
              <a:defRPr sz="5400">
                <a:latin typeface="Helvetica Neue"/>
                <a:ea typeface="Helvetica Neue"/>
                <a:cs typeface="Helvetica Neue"/>
                <a:sym typeface="Helvetica Neue"/>
              </a:defRPr>
            </a:lvl1pPr>
            <a:lvl2pPr marL="0" indent="0" algn="ctr" defTabSz="825500">
              <a:lnSpc>
                <a:spcPct val="100000"/>
              </a:lnSpc>
              <a:spcBef>
                <a:spcPts val="0"/>
              </a:spcBef>
              <a:buSzTx/>
              <a:buFontTx/>
              <a:buNone/>
              <a:defRPr sz="5400">
                <a:latin typeface="Helvetica Neue"/>
                <a:ea typeface="Helvetica Neue"/>
                <a:cs typeface="Helvetica Neue"/>
                <a:sym typeface="Helvetica Neue"/>
              </a:defRPr>
            </a:lvl2pPr>
            <a:lvl3pPr marL="0" indent="0" algn="ctr" defTabSz="825500">
              <a:lnSpc>
                <a:spcPct val="100000"/>
              </a:lnSpc>
              <a:spcBef>
                <a:spcPts val="0"/>
              </a:spcBef>
              <a:buSzTx/>
              <a:buFontTx/>
              <a:buNone/>
              <a:defRPr sz="5400">
                <a:latin typeface="Helvetica Neue"/>
                <a:ea typeface="Helvetica Neue"/>
                <a:cs typeface="Helvetica Neue"/>
                <a:sym typeface="Helvetica Neue"/>
              </a:defRPr>
            </a:lvl3pPr>
            <a:lvl4pPr marL="0" indent="0" algn="ctr" defTabSz="825500">
              <a:lnSpc>
                <a:spcPct val="100000"/>
              </a:lnSpc>
              <a:spcBef>
                <a:spcPts val="0"/>
              </a:spcBef>
              <a:buSzTx/>
              <a:buFontTx/>
              <a:buNone/>
              <a:defRPr sz="5400">
                <a:latin typeface="Helvetica Neue"/>
                <a:ea typeface="Helvetica Neue"/>
                <a:cs typeface="Helvetica Neue"/>
                <a:sym typeface="Helvetica Neue"/>
              </a:defRPr>
            </a:lvl4pPr>
            <a:lvl5pPr marL="0" indent="0" algn="ctr" defTabSz="825500">
              <a:lnSpc>
                <a:spcPct val="100000"/>
              </a:lnSpc>
              <a:spcBef>
                <a:spcPts val="0"/>
              </a:spcBef>
              <a:buSzTx/>
              <a:buFontTx/>
              <a:buNone/>
              <a:defRPr sz="54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79"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
    <p:spTree>
      <p:nvGrpSpPr>
        <p:cNvPr id="1" name=""/>
        <p:cNvGrpSpPr/>
        <p:nvPr/>
      </p:nvGrpSpPr>
      <p:grpSpPr>
        <a:xfrm>
          <a:off x="0" y="0"/>
          <a:ext cx="0" cy="0"/>
          <a:chOff x="0" y="0"/>
          <a:chExt cx="0" cy="0"/>
        </a:xfrm>
      </p:grpSpPr>
      <p:sp>
        <p:nvSpPr>
          <p:cNvPr id="286" name="Title Text"/>
          <p:cNvSpPr txBox="1"/>
          <p:nvPr>
            <p:ph type="title"/>
          </p:nvPr>
        </p:nvSpPr>
        <p:spPr>
          <a:xfrm>
            <a:off x="1676400" y="730250"/>
            <a:ext cx="21031200" cy="2651126"/>
          </a:xfrm>
          <a:prstGeom prst="rect">
            <a:avLst/>
          </a:prstGeom>
        </p:spPr>
        <p:txBody>
          <a:bodyPr/>
          <a:lstStyle/>
          <a:p>
            <a:pPr/>
            <a:r>
              <a:t>Title Text</a:t>
            </a:r>
          </a:p>
        </p:txBody>
      </p:sp>
      <p:sp>
        <p:nvSpPr>
          <p:cNvPr id="287" name="Slide Number"/>
          <p:cNvSpPr txBox="1"/>
          <p:nvPr>
            <p:ph type="sldNum" sz="quarter" idx="2"/>
          </p:nvPr>
        </p:nvSpPr>
        <p:spPr>
          <a:xfrm>
            <a:off x="22203052" y="12835870"/>
            <a:ext cx="504548" cy="48391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contenu">
    <p:bg>
      <p:bgPr>
        <a:solidFill>
          <a:srgbClr val="FFFFFF"/>
        </a:solidFill>
      </p:bgPr>
    </p:bg>
    <p:spTree>
      <p:nvGrpSpPr>
        <p:cNvPr id="1" name=""/>
        <p:cNvGrpSpPr/>
        <p:nvPr/>
      </p:nvGrpSpPr>
      <p:grpSpPr>
        <a:xfrm>
          <a:off x="0" y="0"/>
          <a:ext cx="0" cy="0"/>
          <a:chOff x="0" y="0"/>
          <a:chExt cx="0" cy="0"/>
        </a:xfrm>
      </p:grpSpPr>
      <p:sp>
        <p:nvSpPr>
          <p:cNvPr id="294" name="Rectangle 6"/>
          <p:cNvSpPr/>
          <p:nvPr/>
        </p:nvSpPr>
        <p:spPr>
          <a:xfrm>
            <a:off x="17519650" y="12490450"/>
            <a:ext cx="3816350" cy="650877"/>
          </a:xfrm>
          <a:prstGeom prst="rect">
            <a:avLst/>
          </a:prstGeom>
          <a:solidFill>
            <a:srgbClr val="007F9F"/>
          </a:solidFill>
          <a:ln w="12700">
            <a:miter lim="400000"/>
          </a:ln>
        </p:spPr>
        <p:txBody>
          <a:bodyPr tIns="91439" bIns="91439" anchor="ctr"/>
          <a:lstStyle/>
          <a:p>
            <a:pPr algn="ctr" defTabSz="1828800">
              <a:spcBef>
                <a:spcPts val="0"/>
              </a:spcBef>
              <a:defRPr sz="3600">
                <a:solidFill>
                  <a:srgbClr val="FFFFFF"/>
                </a:solidFill>
                <a:latin typeface="Arial"/>
                <a:ea typeface="Arial"/>
                <a:cs typeface="Arial"/>
                <a:sym typeface="Arial"/>
              </a:defRPr>
            </a:pPr>
          </a:p>
        </p:txBody>
      </p:sp>
      <p:sp>
        <p:nvSpPr>
          <p:cNvPr id="295" name="ZoneTexte 7"/>
          <p:cNvSpPr txBox="1"/>
          <p:nvPr/>
        </p:nvSpPr>
        <p:spPr>
          <a:xfrm>
            <a:off x="18036539" y="12512675"/>
            <a:ext cx="2985771" cy="614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spcBef>
                <a:spcPts val="0"/>
              </a:spcBef>
              <a:defRPr>
                <a:solidFill>
                  <a:srgbClr val="FFFFFF"/>
                </a:solidFill>
                <a:latin typeface="Verdana"/>
                <a:ea typeface="Verdana"/>
                <a:cs typeface="Verdana"/>
                <a:sym typeface="Verdana"/>
              </a:defRPr>
            </a:lvl1pPr>
          </a:lstStyle>
          <a:p>
            <a:pPr/>
            <a:r>
              <a:t>www.hepl.be</a:t>
            </a:r>
          </a:p>
        </p:txBody>
      </p:sp>
      <p:pic>
        <p:nvPicPr>
          <p:cNvPr id="296" name="Picture 18" descr="Picture 18"/>
          <p:cNvPicPr>
            <a:picLocks noChangeAspect="1"/>
          </p:cNvPicPr>
          <p:nvPr/>
        </p:nvPicPr>
        <p:blipFill>
          <a:blip r:embed="rId2">
            <a:extLst/>
          </a:blip>
          <a:stretch>
            <a:fillRect/>
          </a:stretch>
        </p:blipFill>
        <p:spPr>
          <a:xfrm>
            <a:off x="3114675" y="11963400"/>
            <a:ext cx="3171825" cy="1774826"/>
          </a:xfrm>
          <a:prstGeom prst="rect">
            <a:avLst/>
          </a:prstGeom>
          <a:ln w="12700">
            <a:miter lim="400000"/>
          </a:ln>
        </p:spPr>
      </p:pic>
      <p:sp>
        <p:nvSpPr>
          <p:cNvPr id="297" name="Slide Number"/>
          <p:cNvSpPr txBox="1"/>
          <p:nvPr>
            <p:ph type="sldNum" sz="quarter" idx="2"/>
          </p:nvPr>
        </p:nvSpPr>
        <p:spPr>
          <a:xfrm>
            <a:off x="16728853" y="12490450"/>
            <a:ext cx="647721" cy="614680"/>
          </a:xfrm>
          <a:prstGeom prst="rect">
            <a:avLst/>
          </a:prstGeom>
        </p:spPr>
        <p:txBody>
          <a:bodyPr anchor="t"/>
          <a:lstStyle>
            <a:lvl1pPr>
              <a:defRPr sz="2800">
                <a:solidFill>
                  <a:srgbClr val="000000"/>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s titre et sous-titre">
    <p:bg>
      <p:bgPr>
        <a:solidFill>
          <a:srgbClr val="FFFFFF"/>
        </a:solidFill>
      </p:bgPr>
    </p:bg>
    <p:spTree>
      <p:nvGrpSpPr>
        <p:cNvPr id="1" name=""/>
        <p:cNvGrpSpPr/>
        <p:nvPr/>
      </p:nvGrpSpPr>
      <p:grpSpPr>
        <a:xfrm>
          <a:off x="0" y="0"/>
          <a:ext cx="0" cy="0"/>
          <a:chOff x="0" y="0"/>
          <a:chExt cx="0" cy="0"/>
        </a:xfrm>
      </p:grpSpPr>
      <p:sp>
        <p:nvSpPr>
          <p:cNvPr id="32" name="Line"/>
          <p:cNvSpPr/>
          <p:nvPr/>
        </p:nvSpPr>
        <p:spPr>
          <a:xfrm flipV="1">
            <a:off x="3619500" y="8635632"/>
            <a:ext cx="17145000" cy="369"/>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33" name="Title Text"/>
          <p:cNvSpPr txBox="1"/>
          <p:nvPr>
            <p:ph type="title"/>
          </p:nvPr>
        </p:nvSpPr>
        <p:spPr>
          <a:xfrm>
            <a:off x="3619500" y="9036843"/>
            <a:ext cx="17145000" cy="3804048"/>
          </a:xfrm>
          <a:prstGeom prst="rect">
            <a:avLst/>
          </a:prstGeom>
        </p:spPr>
        <p:txBody>
          <a:bodyPr lIns="71437" tIns="71437" rIns="71437" bIns="71437" anchor="t"/>
          <a:lstStyle>
            <a:lvl1pPr defTabSz="821531">
              <a:lnSpc>
                <a:spcPct val="80000"/>
              </a:lnSpc>
              <a:defRPr cap="all" sz="23800">
                <a:solidFill>
                  <a:schemeClr val="accent1"/>
                </a:solidFill>
                <a:latin typeface="+mn-lt"/>
                <a:ea typeface="+mn-ea"/>
                <a:cs typeface="+mn-cs"/>
                <a:sym typeface="DIN Condensed Bold"/>
              </a:defRPr>
            </a:lvl1pPr>
          </a:lstStyle>
          <a:p>
            <a:pPr/>
            <a:r>
              <a:t>Title Text</a:t>
            </a:r>
          </a:p>
        </p:txBody>
      </p:sp>
      <p:sp>
        <p:nvSpPr>
          <p:cNvPr id="34" name="Body Level One…"/>
          <p:cNvSpPr txBox="1"/>
          <p:nvPr>
            <p:ph type="body" sz="quarter" idx="1"/>
          </p:nvPr>
        </p:nvSpPr>
        <p:spPr>
          <a:xfrm>
            <a:off x="3619500" y="6000750"/>
            <a:ext cx="17145000" cy="2536032"/>
          </a:xfrm>
          <a:prstGeom prst="rect">
            <a:avLst/>
          </a:prstGeom>
        </p:spPr>
        <p:txBody>
          <a:bodyPr lIns="71437" tIns="71437" rIns="71437" bIns="71437" anchor="b"/>
          <a:lstStyle>
            <a:lvl1pPr marL="0" indent="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1pPr>
            <a:lvl2pPr marL="0" indent="2286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2pPr>
            <a:lvl3pPr marL="0" indent="4572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3pPr>
            <a:lvl4pPr marL="0" indent="6858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4pPr>
            <a:lvl5pPr marL="0" indent="9144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xfrm>
            <a:off x="20177109" y="589359"/>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bg>
      <p:bgPr>
        <a:solidFill>
          <a:srgbClr val="FFFFFF"/>
        </a:solidFill>
      </p:bgPr>
    </p:bg>
    <p:spTree>
      <p:nvGrpSpPr>
        <p:cNvPr id="1" name=""/>
        <p:cNvGrpSpPr/>
        <p:nvPr/>
      </p:nvGrpSpPr>
      <p:grpSpPr>
        <a:xfrm>
          <a:off x="0" y="0"/>
          <a:ext cx="0" cy="0"/>
          <a:chOff x="0" y="0"/>
          <a:chExt cx="0" cy="0"/>
        </a:xfrm>
      </p:grpSpPr>
      <p:sp>
        <p:nvSpPr>
          <p:cNvPr id="304" name="Auteur et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FontTx/>
              <a:buNone/>
              <a:defRPr b="1" sz="3600">
                <a:latin typeface="Helvetica Neue"/>
                <a:ea typeface="Helvetica Neue"/>
                <a:cs typeface="Helvetica Neue"/>
                <a:sym typeface="Helvetica Neue"/>
              </a:defRPr>
            </a:lvl1pPr>
          </a:lstStyle>
          <a:p>
            <a:pPr/>
            <a:r>
              <a:t>Auteur et date</a:t>
            </a:r>
          </a:p>
        </p:txBody>
      </p:sp>
      <p:sp>
        <p:nvSpPr>
          <p:cNvPr id="305" name="Titre de la présentation"/>
          <p:cNvSpPr txBox="1"/>
          <p:nvPr>
            <p:ph type="title" hasCustomPrompt="1"/>
          </p:nvPr>
        </p:nvSpPr>
        <p:spPr>
          <a:xfrm>
            <a:off x="1206496" y="2574991"/>
            <a:ext cx="21971004" cy="4648201"/>
          </a:xfrm>
          <a:prstGeom prst="rect">
            <a:avLst/>
          </a:prstGeom>
        </p:spPr>
        <p:txBody>
          <a:bodyPr lIns="50800" tIns="50800" rIns="50800" bIns="50800" anchor="b"/>
          <a:lstStyle>
            <a:lvl1pPr defTabSz="2438338">
              <a:lnSpc>
                <a:spcPct val="80000"/>
              </a:lnSpc>
              <a:defRPr b="1" spc="-232" sz="11600">
                <a:latin typeface="Helvetica Neue"/>
                <a:ea typeface="Helvetica Neue"/>
                <a:cs typeface="Helvetica Neue"/>
                <a:sym typeface="Helvetica Neue"/>
              </a:defRPr>
            </a:lvl1pPr>
          </a:lstStyle>
          <a:p>
            <a:pPr/>
            <a:r>
              <a:t>Titre de la présentation</a:t>
            </a:r>
          </a:p>
        </p:txBody>
      </p:sp>
      <p:sp>
        <p:nvSpPr>
          <p:cNvPr id="306" name="Body Level One…"/>
          <p:cNvSpPr txBox="1"/>
          <p:nvPr>
            <p:ph type="body" sz="quarter" idx="1" hasCustomPrompt="1"/>
          </p:nvPr>
        </p:nvSpPr>
        <p:spPr>
          <a:xfrm>
            <a:off x="1201342" y="7223190"/>
            <a:ext cx="21971001" cy="1905001"/>
          </a:xfrm>
          <a:prstGeom prst="rect">
            <a:avLst/>
          </a:prstGeom>
        </p:spPr>
        <p:txBody>
          <a:bodyPr lIns="50800" tIns="50800" rIns="50800" bIns="50800"/>
          <a:lstStyle>
            <a:lvl1pPr marL="0" indent="0" defTabSz="825500">
              <a:lnSpc>
                <a:spcPct val="100000"/>
              </a:lnSpc>
              <a:spcBef>
                <a:spcPts val="0"/>
              </a:spcBef>
              <a:buSzTx/>
              <a:buFontTx/>
              <a:buNone/>
              <a:defRPr b="1" sz="5500">
                <a:latin typeface="Helvetica Neue"/>
                <a:ea typeface="Helvetica Neue"/>
                <a:cs typeface="Helvetica Neue"/>
                <a:sym typeface="Helvetica Neue"/>
              </a:defRPr>
            </a:lvl1pPr>
            <a:lvl2pPr marL="0" indent="457200" defTabSz="825500">
              <a:lnSpc>
                <a:spcPct val="100000"/>
              </a:lnSpc>
              <a:spcBef>
                <a:spcPts val="0"/>
              </a:spcBef>
              <a:buSzTx/>
              <a:buFontTx/>
              <a:buNone/>
              <a:defRPr b="1" sz="5500">
                <a:latin typeface="Helvetica Neue"/>
                <a:ea typeface="Helvetica Neue"/>
                <a:cs typeface="Helvetica Neue"/>
                <a:sym typeface="Helvetica Neue"/>
              </a:defRPr>
            </a:lvl2pPr>
            <a:lvl3pPr marL="0" indent="914400" defTabSz="825500">
              <a:lnSpc>
                <a:spcPct val="100000"/>
              </a:lnSpc>
              <a:spcBef>
                <a:spcPts val="0"/>
              </a:spcBef>
              <a:buSzTx/>
              <a:buFontTx/>
              <a:buNone/>
              <a:defRPr b="1" sz="5500">
                <a:latin typeface="Helvetica Neue"/>
                <a:ea typeface="Helvetica Neue"/>
                <a:cs typeface="Helvetica Neue"/>
                <a:sym typeface="Helvetica Neue"/>
              </a:defRPr>
            </a:lvl3pPr>
            <a:lvl4pPr marL="0" indent="1371600" defTabSz="825500">
              <a:lnSpc>
                <a:spcPct val="100000"/>
              </a:lnSpc>
              <a:spcBef>
                <a:spcPts val="0"/>
              </a:spcBef>
              <a:buSzTx/>
              <a:buFontTx/>
              <a:buNone/>
              <a:defRPr b="1" sz="5500">
                <a:latin typeface="Helvetica Neue"/>
                <a:ea typeface="Helvetica Neue"/>
                <a:cs typeface="Helvetica Neue"/>
                <a:sym typeface="Helvetica Neue"/>
              </a:defRPr>
            </a:lvl4pPr>
            <a:lvl5pPr marL="0" indent="1828800" defTabSz="825500">
              <a:lnSpc>
                <a:spcPct val="100000"/>
              </a:lnSpc>
              <a:spcBef>
                <a:spcPts val="0"/>
              </a:spcBef>
              <a:buSzTx/>
              <a:buFontTx/>
              <a:buNone/>
              <a:defRPr b="1" sz="5500">
                <a:latin typeface="Helvetica Neue"/>
                <a:ea typeface="Helvetica Neue"/>
                <a:cs typeface="Helvetica Neue"/>
                <a:sym typeface="Helvetica Neue"/>
              </a:defRPr>
            </a:lvl5pPr>
          </a:lstStyle>
          <a:p>
            <a:pPr/>
            <a:r>
              <a:t>Sous-titre de la présentation</a:t>
            </a:r>
          </a:p>
          <a:p>
            <a:pPr lvl="1"/>
            <a:r>
              <a:t/>
            </a:r>
          </a:p>
          <a:p>
            <a:pPr lvl="2"/>
            <a:r>
              <a:t/>
            </a:r>
          </a:p>
          <a:p>
            <a:pPr lvl="3"/>
            <a:r>
              <a:t/>
            </a:r>
          </a:p>
          <a:p>
            <a:pPr lvl="4"/>
            <a:r>
              <a:t/>
            </a:r>
          </a:p>
        </p:txBody>
      </p:sp>
      <p:sp>
        <p:nvSpPr>
          <p:cNvPr id="307" name="Slide Number"/>
          <p:cNvSpPr txBox="1"/>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bg>
      <p:bgPr>
        <a:solidFill>
          <a:srgbClr val="FFFFFF"/>
        </a:solidFill>
      </p:bgPr>
    </p:bg>
    <p:spTree>
      <p:nvGrpSpPr>
        <p:cNvPr id="1" name=""/>
        <p:cNvGrpSpPr/>
        <p:nvPr/>
      </p:nvGrpSpPr>
      <p:grpSpPr>
        <a:xfrm>
          <a:off x="0" y="0"/>
          <a:ext cx="0" cy="0"/>
          <a:chOff x="0" y="0"/>
          <a:chExt cx="0" cy="0"/>
        </a:xfrm>
      </p:grpSpPr>
      <p:sp>
        <p:nvSpPr>
          <p:cNvPr id="314" name="Titre de diapositive"/>
          <p:cNvSpPr txBox="1"/>
          <p:nvPr>
            <p:ph type="title" hasCustomPrompt="1"/>
          </p:nvPr>
        </p:nvSpPr>
        <p:spPr>
          <a:xfrm>
            <a:off x="1206500" y="1079500"/>
            <a:ext cx="21971000" cy="1434949"/>
          </a:xfrm>
          <a:prstGeom prst="rect">
            <a:avLst/>
          </a:prstGeom>
        </p:spPr>
        <p:txBody>
          <a:bodyPr lIns="50800" tIns="50800" rIns="50800" bIns="50800" anchor="t"/>
          <a:lstStyle>
            <a:lvl1pPr defTabSz="2438338">
              <a:lnSpc>
                <a:spcPct val="80000"/>
              </a:lnSpc>
              <a:defRPr b="1" spc="-170" sz="8500">
                <a:latin typeface="Helvetica Neue"/>
                <a:ea typeface="Helvetica Neue"/>
                <a:cs typeface="Helvetica Neue"/>
                <a:sym typeface="Helvetica Neue"/>
              </a:defRPr>
            </a:lvl1pPr>
          </a:lstStyle>
          <a:p>
            <a:pPr/>
            <a:r>
              <a:t>Titre de diapositive</a:t>
            </a:r>
          </a:p>
        </p:txBody>
      </p:sp>
      <p:sp>
        <p:nvSpPr>
          <p:cNvPr id="315" name="Sous-titre de diapositiv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FontTx/>
              <a:buNone/>
              <a:defRPr b="1" sz="5500">
                <a:latin typeface="Helvetica Neue"/>
                <a:ea typeface="Helvetica Neue"/>
                <a:cs typeface="Helvetica Neue"/>
                <a:sym typeface="Helvetica Neue"/>
              </a:defRPr>
            </a:lvl1pPr>
          </a:lstStyle>
          <a:p>
            <a:pPr/>
            <a:r>
              <a:t>Sous-titre de diapositive</a:t>
            </a:r>
          </a:p>
        </p:txBody>
      </p:sp>
      <p:sp>
        <p:nvSpPr>
          <p:cNvPr id="316" name="Slide Number"/>
          <p:cNvSpPr txBox="1"/>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bg>
      <p:bgPr>
        <a:solidFill>
          <a:srgbClr val="FFFFFF"/>
        </a:solidFill>
      </p:bgPr>
    </p:bg>
    <p:spTree>
      <p:nvGrpSpPr>
        <p:cNvPr id="1" name=""/>
        <p:cNvGrpSpPr/>
        <p:nvPr/>
      </p:nvGrpSpPr>
      <p:grpSpPr>
        <a:xfrm>
          <a:off x="0" y="0"/>
          <a:ext cx="0" cy="0"/>
          <a:chOff x="0" y="0"/>
          <a:chExt cx="0" cy="0"/>
        </a:xfrm>
      </p:grpSpPr>
      <p:sp>
        <p:nvSpPr>
          <p:cNvPr id="323" name="Body Level One…"/>
          <p:cNvSpPr txBox="1"/>
          <p:nvPr>
            <p:ph type="body" sz="half" idx="1" hasCustomPrompt="1"/>
          </p:nvPr>
        </p:nvSpPr>
        <p:spPr>
          <a:xfrm>
            <a:off x="1206500" y="4920843"/>
            <a:ext cx="21971000" cy="3874314"/>
          </a:xfrm>
          <a:prstGeom prst="rect">
            <a:avLst/>
          </a:prstGeom>
        </p:spPr>
        <p:txBody>
          <a:bodyPr lIns="50800" tIns="50800" rIns="50800" bIns="50800" anchor="ctr"/>
          <a:lstStyle>
            <a:lvl1pPr marL="0" indent="0" algn="ctr" defTabSz="2438338">
              <a:lnSpc>
                <a:spcPct val="80000"/>
              </a:lnSpc>
              <a:spcBef>
                <a:spcPts val="0"/>
              </a:spcBef>
              <a:buSzTx/>
              <a:buFontTx/>
              <a:buNone/>
              <a:defRPr b="1" spc="-232" sz="11600">
                <a:solidFill>
                  <a:srgbClr val="1F2E50"/>
                </a:solidFill>
                <a:latin typeface="Helvetica"/>
                <a:ea typeface="Helvetica"/>
                <a:cs typeface="Helvetica"/>
                <a:sym typeface="Helvetica"/>
              </a:defRPr>
            </a:lvl1pPr>
            <a:lvl2pPr marL="0" indent="457200" algn="ctr" defTabSz="2438338">
              <a:lnSpc>
                <a:spcPct val="80000"/>
              </a:lnSpc>
              <a:spcBef>
                <a:spcPts val="0"/>
              </a:spcBef>
              <a:buSzTx/>
              <a:buFontTx/>
              <a:buNone/>
              <a:defRPr b="1" spc="-232" sz="11600">
                <a:solidFill>
                  <a:srgbClr val="1F2E50"/>
                </a:solidFill>
                <a:latin typeface="Helvetica"/>
                <a:ea typeface="Helvetica"/>
                <a:cs typeface="Helvetica"/>
                <a:sym typeface="Helvetica"/>
              </a:defRPr>
            </a:lvl2pPr>
            <a:lvl3pPr marL="0" indent="914400" algn="ctr" defTabSz="2438338">
              <a:lnSpc>
                <a:spcPct val="80000"/>
              </a:lnSpc>
              <a:spcBef>
                <a:spcPts val="0"/>
              </a:spcBef>
              <a:buSzTx/>
              <a:buFontTx/>
              <a:buNone/>
              <a:defRPr b="1" spc="-232" sz="11600">
                <a:solidFill>
                  <a:srgbClr val="1F2E50"/>
                </a:solidFill>
                <a:latin typeface="Helvetica"/>
                <a:ea typeface="Helvetica"/>
                <a:cs typeface="Helvetica"/>
                <a:sym typeface="Helvetica"/>
              </a:defRPr>
            </a:lvl3pPr>
            <a:lvl4pPr marL="0" indent="1371600" algn="ctr" defTabSz="2438338">
              <a:lnSpc>
                <a:spcPct val="80000"/>
              </a:lnSpc>
              <a:spcBef>
                <a:spcPts val="0"/>
              </a:spcBef>
              <a:buSzTx/>
              <a:buFontTx/>
              <a:buNone/>
              <a:defRPr b="1" spc="-232" sz="11600">
                <a:solidFill>
                  <a:srgbClr val="1F2E50"/>
                </a:solidFill>
                <a:latin typeface="Helvetica"/>
                <a:ea typeface="Helvetica"/>
                <a:cs typeface="Helvetica"/>
                <a:sym typeface="Helvetica"/>
              </a:defRPr>
            </a:lvl4pPr>
            <a:lvl5pPr marL="0" indent="1828800" algn="ctr" defTabSz="2438338">
              <a:lnSpc>
                <a:spcPct val="80000"/>
              </a:lnSpc>
              <a:spcBef>
                <a:spcPts val="0"/>
              </a:spcBef>
              <a:buSzTx/>
              <a:buFontTx/>
              <a:buNone/>
              <a:defRPr b="1" spc="-232" sz="11600">
                <a:solidFill>
                  <a:srgbClr val="1F2E50"/>
                </a:solidFill>
                <a:latin typeface="Helvetica"/>
                <a:ea typeface="Helvetica"/>
                <a:cs typeface="Helvetica"/>
                <a:sym typeface="Helvetica"/>
              </a:defRPr>
            </a:lvl5pPr>
          </a:lstStyle>
          <a:p>
            <a:pPr/>
            <a:r>
              <a:t>Déclaration</a:t>
            </a:r>
          </a:p>
          <a:p>
            <a:pPr lvl="1"/>
            <a:r>
              <a:t/>
            </a:r>
          </a:p>
          <a:p>
            <a:pPr lvl="2"/>
            <a:r>
              <a:t/>
            </a:r>
          </a:p>
          <a:p>
            <a:pPr lvl="3"/>
            <a:r>
              <a:t/>
            </a:r>
          </a:p>
          <a:p>
            <a:pPr lvl="4"/>
            <a:r>
              <a:t/>
            </a:r>
          </a:p>
        </p:txBody>
      </p:sp>
      <p:sp>
        <p:nvSpPr>
          <p:cNvPr id="324" name="Slide Number"/>
          <p:cNvSpPr txBox="1"/>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solidFill>
          <a:srgbClr val="FFFFFF"/>
        </a:solidFill>
      </p:bgPr>
    </p:bg>
    <p:spTree>
      <p:nvGrpSpPr>
        <p:cNvPr id="1" name=""/>
        <p:cNvGrpSpPr/>
        <p:nvPr/>
      </p:nvGrpSpPr>
      <p:grpSpPr>
        <a:xfrm>
          <a:off x="0" y="0"/>
          <a:ext cx="0" cy="0"/>
          <a:chOff x="0" y="0"/>
          <a:chExt cx="0" cy="0"/>
        </a:xfrm>
      </p:grpSpPr>
      <p:pic>
        <p:nvPicPr>
          <p:cNvPr id="331"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sp>
        <p:nvSpPr>
          <p:cNvPr id="332" name="Image"/>
          <p:cNvSpPr/>
          <p:nvPr>
            <p:ph type="pic" sz="quarter" idx="21"/>
          </p:nvPr>
        </p:nvSpPr>
        <p:spPr>
          <a:xfrm>
            <a:off x="3810000" y="1524000"/>
            <a:ext cx="1524000" cy="609600"/>
          </a:xfrm>
          <a:prstGeom prst="rect">
            <a:avLst/>
          </a:prstGeom>
        </p:spPr>
        <p:txBody>
          <a:bodyPr tIns="45719" bIns="45719">
            <a:noAutofit/>
          </a:bodyPr>
          <a:lstStyle/>
          <a:p>
            <a:pPr/>
          </a:p>
        </p:txBody>
      </p:sp>
      <p:sp>
        <p:nvSpPr>
          <p:cNvPr id="333"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itation">
    <p:bg>
      <p:bgPr>
        <a:solidFill>
          <a:srgbClr val="FFFFFF"/>
        </a:solidFill>
      </p:bgPr>
    </p:bg>
    <p:spTree>
      <p:nvGrpSpPr>
        <p:cNvPr id="1" name=""/>
        <p:cNvGrpSpPr/>
        <p:nvPr/>
      </p:nvGrpSpPr>
      <p:grpSpPr>
        <a:xfrm>
          <a:off x="0" y="0"/>
          <a:ext cx="0" cy="0"/>
          <a:chOff x="0" y="0"/>
          <a:chExt cx="0" cy="0"/>
        </a:xfrm>
      </p:grpSpPr>
      <p:sp>
        <p:nvSpPr>
          <p:cNvPr id="340" name="Rectangle"/>
          <p:cNvSpPr/>
          <p:nvPr/>
        </p:nvSpPr>
        <p:spPr>
          <a:xfrm>
            <a:off x="0" y="0"/>
            <a:ext cx="24384000" cy="13716000"/>
          </a:xfrm>
          <a:prstGeom prst="rect">
            <a:avLst/>
          </a:prstGeom>
          <a:solidFill>
            <a:srgbClr val="F5F7FA"/>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pic>
        <p:nvPicPr>
          <p:cNvPr id="341"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pic>
        <p:nvPicPr>
          <p:cNvPr id="342"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sp>
        <p:nvSpPr>
          <p:cNvPr id="343" name="Figure"/>
          <p:cNvSpPr/>
          <p:nvPr/>
        </p:nvSpPr>
        <p:spPr>
          <a:xfrm>
            <a:off x="15240000" y="4572000"/>
            <a:ext cx="9144000" cy="9144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5528"/>
                  <a:pt x="19491" y="11056"/>
                  <a:pt x="15274" y="15274"/>
                </a:cubicBezTo>
                <a:cubicBezTo>
                  <a:pt x="11056" y="19491"/>
                  <a:pt x="5528" y="21600"/>
                  <a:pt x="0" y="21600"/>
                </a:cubicBezTo>
                <a:lnTo>
                  <a:pt x="21600" y="21600"/>
                </a:lnTo>
                <a:lnTo>
                  <a:pt x="21600" y="0"/>
                </a:lnTo>
                <a:close/>
              </a:path>
            </a:pathLst>
          </a:custGeom>
          <a:solidFill>
            <a:srgbClr val="FFFFFF"/>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sp>
        <p:nvSpPr>
          <p:cNvPr id="344" name="Slide Number"/>
          <p:cNvSpPr txBox="1"/>
          <p:nvPr>
            <p:ph type="sldNum" sz="quarter" idx="2"/>
          </p:nvPr>
        </p:nvSpPr>
        <p:spPr>
          <a:xfrm>
            <a:off x="14630400" y="12712700"/>
            <a:ext cx="5689600" cy="736600"/>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us-titre">
    <p:bg>
      <p:bgPr>
        <a:solidFill>
          <a:srgbClr val="FFFFFF"/>
        </a:solidFill>
      </p:bgPr>
    </p:bg>
    <p:spTree>
      <p:nvGrpSpPr>
        <p:cNvPr id="1" name=""/>
        <p:cNvGrpSpPr/>
        <p:nvPr/>
      </p:nvGrpSpPr>
      <p:grpSpPr>
        <a:xfrm>
          <a:off x="0" y="0"/>
          <a:ext cx="0" cy="0"/>
          <a:chOff x="0" y="0"/>
          <a:chExt cx="0" cy="0"/>
        </a:xfrm>
      </p:grpSpPr>
      <p:pic>
        <p:nvPicPr>
          <p:cNvPr id="351"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sp>
        <p:nvSpPr>
          <p:cNvPr id="352" name="Title Text"/>
          <p:cNvSpPr txBox="1"/>
          <p:nvPr>
            <p:ph type="title"/>
          </p:nvPr>
        </p:nvSpPr>
        <p:spPr>
          <a:xfrm>
            <a:off x="1524000" y="952500"/>
            <a:ext cx="8636000" cy="11811000"/>
          </a:xfrm>
          <a:prstGeom prst="rect">
            <a:avLst/>
          </a:prstGeom>
        </p:spPr>
        <p:txBody>
          <a:bodyPr lIns="50800" tIns="50800" rIns="50800" bIns="50800"/>
          <a:lstStyle>
            <a:lvl1pPr defTabSz="825500">
              <a:lnSpc>
                <a:spcPct val="100000"/>
              </a:lnSpc>
              <a:defRPr b="1" sz="6400">
                <a:solidFill>
                  <a:srgbClr val="1A2F52"/>
                </a:solidFill>
                <a:latin typeface="HK Grotesk"/>
                <a:ea typeface="HK Grotesk"/>
                <a:cs typeface="HK Grotesk"/>
                <a:sym typeface="HK Grotesk"/>
              </a:defRPr>
            </a:lvl1pPr>
          </a:lstStyle>
          <a:p>
            <a:pPr/>
            <a:r>
              <a:t>Title Text</a:t>
            </a:r>
          </a:p>
        </p:txBody>
      </p:sp>
      <p:sp>
        <p:nvSpPr>
          <p:cNvPr id="353" name="Image"/>
          <p:cNvSpPr/>
          <p:nvPr>
            <p:ph type="pic" sz="quarter" idx="21"/>
          </p:nvPr>
        </p:nvSpPr>
        <p:spPr>
          <a:xfrm>
            <a:off x="3810000" y="1524000"/>
            <a:ext cx="1524000" cy="609600"/>
          </a:xfrm>
          <a:prstGeom prst="rect">
            <a:avLst/>
          </a:prstGeom>
        </p:spPr>
        <p:txBody>
          <a:bodyPr tIns="45719" bIns="45719">
            <a:noAutofit/>
          </a:bodyPr>
          <a:lstStyle/>
          <a:p>
            <a:pPr/>
          </a:p>
        </p:txBody>
      </p:sp>
      <p:sp>
        <p:nvSpPr>
          <p:cNvPr id="354"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us-titre avec image + texte copie">
    <p:bg>
      <p:bgPr>
        <a:solidFill>
          <a:srgbClr val="FFFFFF"/>
        </a:solidFill>
      </p:bgPr>
    </p:bg>
    <p:spTree>
      <p:nvGrpSpPr>
        <p:cNvPr id="1" name=""/>
        <p:cNvGrpSpPr/>
        <p:nvPr/>
      </p:nvGrpSpPr>
      <p:grpSpPr>
        <a:xfrm>
          <a:off x="0" y="0"/>
          <a:ext cx="0" cy="0"/>
          <a:chOff x="0" y="0"/>
          <a:chExt cx="0" cy="0"/>
        </a:xfrm>
      </p:grpSpPr>
      <p:pic>
        <p:nvPicPr>
          <p:cNvPr id="361"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sp>
        <p:nvSpPr>
          <p:cNvPr id="362" name="afelio-mobile-bg.png"/>
          <p:cNvSpPr/>
          <p:nvPr>
            <p:ph type="pic" idx="21"/>
          </p:nvPr>
        </p:nvSpPr>
        <p:spPr>
          <a:xfrm>
            <a:off x="12192000" y="0"/>
            <a:ext cx="12192000" cy="16196015"/>
          </a:xfrm>
          <a:prstGeom prst="rect">
            <a:avLst/>
          </a:prstGeom>
        </p:spPr>
        <p:txBody>
          <a:bodyPr tIns="45719" bIns="45719">
            <a:noAutofit/>
          </a:bodyPr>
          <a:lstStyle/>
          <a:p>
            <a:pPr/>
          </a:p>
        </p:txBody>
      </p:sp>
      <p:sp>
        <p:nvSpPr>
          <p:cNvPr id="363" name="Title Text"/>
          <p:cNvSpPr txBox="1"/>
          <p:nvPr>
            <p:ph type="title"/>
          </p:nvPr>
        </p:nvSpPr>
        <p:spPr>
          <a:xfrm>
            <a:off x="1524000" y="2795522"/>
            <a:ext cx="9144000" cy="8124955"/>
          </a:xfrm>
          <a:prstGeom prst="rect">
            <a:avLst/>
          </a:prstGeom>
        </p:spPr>
        <p:txBody>
          <a:bodyPr lIns="50800" tIns="50800" rIns="50800" bIns="50800"/>
          <a:lstStyle>
            <a:lvl1pPr defTabSz="825500">
              <a:lnSpc>
                <a:spcPct val="100000"/>
              </a:lnSpc>
              <a:defRPr b="1" sz="6400">
                <a:solidFill>
                  <a:srgbClr val="1A2F52"/>
                </a:solidFill>
                <a:latin typeface="HK Grotesk"/>
                <a:ea typeface="HK Grotesk"/>
                <a:cs typeface="HK Grotesk"/>
                <a:sym typeface="HK Grotesk"/>
              </a:defRPr>
            </a:lvl1pPr>
          </a:lstStyle>
          <a:p>
            <a:pPr/>
            <a:r>
              <a:t>Title Text</a:t>
            </a:r>
          </a:p>
        </p:txBody>
      </p:sp>
      <p:sp>
        <p:nvSpPr>
          <p:cNvPr id="364" name="Image"/>
          <p:cNvSpPr/>
          <p:nvPr>
            <p:ph type="pic" sz="quarter" idx="22"/>
          </p:nvPr>
        </p:nvSpPr>
        <p:spPr>
          <a:xfrm>
            <a:off x="3810000" y="1524000"/>
            <a:ext cx="1524000" cy="609600"/>
          </a:xfrm>
          <a:prstGeom prst="rect">
            <a:avLst/>
          </a:prstGeom>
        </p:spPr>
        <p:txBody>
          <a:bodyPr tIns="45719" bIns="45719">
            <a:noAutofit/>
          </a:bodyPr>
          <a:lstStyle/>
          <a:p>
            <a:pPr/>
          </a:p>
        </p:txBody>
      </p:sp>
      <p:sp>
        <p:nvSpPr>
          <p:cNvPr id="365"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full page">
    <p:bg>
      <p:bgPr>
        <a:solidFill>
          <a:srgbClr val="FFFFFF"/>
        </a:solidFill>
      </p:bgPr>
    </p:bg>
    <p:spTree>
      <p:nvGrpSpPr>
        <p:cNvPr id="1" name=""/>
        <p:cNvGrpSpPr/>
        <p:nvPr/>
      </p:nvGrpSpPr>
      <p:grpSpPr>
        <a:xfrm>
          <a:off x="0" y="0"/>
          <a:ext cx="0" cy="0"/>
          <a:chOff x="0" y="0"/>
          <a:chExt cx="0" cy="0"/>
        </a:xfrm>
      </p:grpSpPr>
      <p:sp>
        <p:nvSpPr>
          <p:cNvPr id="372" name="Title Text"/>
          <p:cNvSpPr txBox="1"/>
          <p:nvPr>
            <p:ph type="title" hasCustomPrompt="1"/>
          </p:nvPr>
        </p:nvSpPr>
        <p:spPr>
          <a:xfrm>
            <a:off x="4423953" y="1271519"/>
            <a:ext cx="15536094" cy="1114561"/>
          </a:xfrm>
          <a:prstGeom prst="rect">
            <a:avLst/>
          </a:prstGeom>
        </p:spPr>
        <p:txBody>
          <a:bodyPr lIns="101600" tIns="101600" rIns="101600" bIns="101600" anchor="t"/>
          <a:lstStyle>
            <a:lvl1pPr algn="ctr" defTabSz="825480">
              <a:lnSpc>
                <a:spcPct val="100000"/>
              </a:lnSpc>
              <a:defRPr b="1" sz="6400">
                <a:solidFill>
                  <a:srgbClr val="017BB7"/>
                </a:solidFill>
                <a:latin typeface="HK Grotesk SemiBold"/>
                <a:ea typeface="HK Grotesk SemiBold"/>
                <a:cs typeface="HK Grotesk SemiBold"/>
                <a:sym typeface="HK Grotesk SemiBold"/>
              </a:defRPr>
            </a:lvl1pPr>
          </a:lstStyle>
          <a:p>
            <a:pPr/>
            <a:r>
              <a:t>Title Text </a:t>
            </a:r>
          </a:p>
        </p:txBody>
      </p:sp>
      <p:pic>
        <p:nvPicPr>
          <p:cNvPr id="373"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pic>
        <p:nvPicPr>
          <p:cNvPr id="374" name="Graphique 4" descr="Graphique 4"/>
          <p:cNvPicPr>
            <a:picLocks noChangeAspect="1"/>
          </p:cNvPicPr>
          <p:nvPr/>
        </p:nvPicPr>
        <p:blipFill>
          <a:blip r:embed="rId3">
            <a:extLst/>
          </a:blip>
          <a:stretch>
            <a:fillRect/>
          </a:stretch>
        </p:blipFill>
        <p:spPr>
          <a:xfrm>
            <a:off x="21604149" y="12231247"/>
            <a:ext cx="2404455" cy="1699506"/>
          </a:xfrm>
          <a:prstGeom prst="rect">
            <a:avLst/>
          </a:prstGeom>
          <a:ln w="12700">
            <a:miter lim="400000"/>
          </a:ln>
        </p:spPr>
      </p:pic>
      <p:sp>
        <p:nvSpPr>
          <p:cNvPr id="375" name="Slide Number"/>
          <p:cNvSpPr txBox="1"/>
          <p:nvPr>
            <p:ph type="sldNum" sz="quarter" idx="2"/>
          </p:nvPr>
        </p:nvSpPr>
        <p:spPr>
          <a:xfrm>
            <a:off x="11908231" y="13081000"/>
            <a:ext cx="554839" cy="562659"/>
          </a:xfrm>
          <a:prstGeom prst="rect">
            <a:avLst/>
          </a:prstGeom>
        </p:spPr>
        <p:txBody>
          <a:bodyPr lIns="101600" tIns="101600" rIns="101600" bIns="101600" anchor="t"/>
          <a:lstStyle>
            <a:lvl1pPr algn="ctr" defTabSz="82548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us-titre avec image + texte copie">
    <p:bg>
      <p:bgPr>
        <a:solidFill>
          <a:srgbClr val="FFFFFF"/>
        </a:solidFill>
      </p:bgPr>
    </p:bg>
    <p:spTree>
      <p:nvGrpSpPr>
        <p:cNvPr id="1" name=""/>
        <p:cNvGrpSpPr/>
        <p:nvPr/>
      </p:nvGrpSpPr>
      <p:grpSpPr>
        <a:xfrm>
          <a:off x="0" y="0"/>
          <a:ext cx="0" cy="0"/>
          <a:chOff x="0" y="0"/>
          <a:chExt cx="0" cy="0"/>
        </a:xfrm>
      </p:grpSpPr>
      <p:pic>
        <p:nvPicPr>
          <p:cNvPr id="382" name="Image" descr="Image"/>
          <p:cNvPicPr>
            <a:picLocks noChangeAspect="1"/>
          </p:cNvPicPr>
          <p:nvPr/>
        </p:nvPicPr>
        <p:blipFill>
          <a:blip r:embed="rId2">
            <a:extLst/>
          </a:blip>
          <a:stretch>
            <a:fillRect/>
          </a:stretch>
        </p:blipFill>
        <p:spPr>
          <a:xfrm>
            <a:off x="1524002" y="1524000"/>
            <a:ext cx="1943102" cy="609600"/>
          </a:xfrm>
          <a:prstGeom prst="rect">
            <a:avLst/>
          </a:prstGeom>
          <a:ln w="12700">
            <a:miter lim="400000"/>
          </a:ln>
        </p:spPr>
      </p:pic>
      <p:sp>
        <p:nvSpPr>
          <p:cNvPr id="383" name="afelio-mobile-bg.png"/>
          <p:cNvSpPr/>
          <p:nvPr>
            <p:ph type="pic" idx="21"/>
          </p:nvPr>
        </p:nvSpPr>
        <p:spPr>
          <a:xfrm>
            <a:off x="12192000" y="0"/>
            <a:ext cx="12192000" cy="16196017"/>
          </a:xfrm>
          <a:prstGeom prst="rect">
            <a:avLst/>
          </a:prstGeom>
        </p:spPr>
        <p:txBody>
          <a:bodyPr tIns="45719" bIns="45719">
            <a:noAutofit/>
          </a:bodyPr>
          <a:lstStyle/>
          <a:p>
            <a:pPr/>
          </a:p>
        </p:txBody>
      </p:sp>
      <p:sp>
        <p:nvSpPr>
          <p:cNvPr id="384" name="Title Text"/>
          <p:cNvSpPr txBox="1"/>
          <p:nvPr>
            <p:ph type="title"/>
          </p:nvPr>
        </p:nvSpPr>
        <p:spPr>
          <a:xfrm>
            <a:off x="1524000" y="2795523"/>
            <a:ext cx="9144000" cy="8124955"/>
          </a:xfrm>
          <a:prstGeom prst="rect">
            <a:avLst/>
          </a:prstGeom>
        </p:spPr>
        <p:txBody>
          <a:bodyPr lIns="101600" tIns="101600" rIns="101600" bIns="101600"/>
          <a:lstStyle>
            <a:lvl1pPr defTabSz="825480">
              <a:lnSpc>
                <a:spcPct val="100000"/>
              </a:lnSpc>
              <a:defRPr b="1" sz="6400">
                <a:solidFill>
                  <a:srgbClr val="1A2F52"/>
                </a:solidFill>
                <a:latin typeface="HK Grotesk"/>
                <a:ea typeface="HK Grotesk"/>
                <a:cs typeface="HK Grotesk"/>
                <a:sym typeface="HK Grotesk"/>
              </a:defRPr>
            </a:lvl1pPr>
          </a:lstStyle>
          <a:p>
            <a:pPr/>
            <a:r>
              <a:t>Title Text</a:t>
            </a:r>
          </a:p>
        </p:txBody>
      </p:sp>
      <p:sp>
        <p:nvSpPr>
          <p:cNvPr id="385" name="Image"/>
          <p:cNvSpPr/>
          <p:nvPr>
            <p:ph type="pic" sz="quarter" idx="22"/>
          </p:nvPr>
        </p:nvSpPr>
        <p:spPr>
          <a:xfrm>
            <a:off x="3810000" y="1524000"/>
            <a:ext cx="1524000" cy="609600"/>
          </a:xfrm>
          <a:prstGeom prst="rect">
            <a:avLst/>
          </a:prstGeom>
        </p:spPr>
        <p:txBody>
          <a:bodyPr tIns="45719" bIns="45719">
            <a:noAutofit/>
          </a:bodyPr>
          <a:lstStyle/>
          <a:p>
            <a:pPr/>
          </a:p>
        </p:txBody>
      </p:sp>
      <p:sp>
        <p:nvSpPr>
          <p:cNvPr id="386" name="Slide Number"/>
          <p:cNvSpPr txBox="1"/>
          <p:nvPr>
            <p:ph type="sldNum" sz="quarter" idx="2"/>
          </p:nvPr>
        </p:nvSpPr>
        <p:spPr>
          <a:xfrm>
            <a:off x="11908231" y="13081000"/>
            <a:ext cx="554839" cy="562659"/>
          </a:xfrm>
          <a:prstGeom prst="rect">
            <a:avLst/>
          </a:prstGeom>
        </p:spPr>
        <p:txBody>
          <a:bodyPr lIns="101600" tIns="101600" rIns="101600" bIns="101600" anchor="t"/>
          <a:lstStyle>
            <a:lvl1pPr algn="ctr" defTabSz="82548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393" name="photo-1463171379579-3fdfb86d6285.jpeg"/>
          <p:cNvSpPr/>
          <p:nvPr>
            <p:ph type="pic" idx="21"/>
          </p:nvPr>
        </p:nvSpPr>
        <p:spPr>
          <a:xfrm>
            <a:off x="0" y="-1270000"/>
            <a:ext cx="24384000" cy="16256000"/>
          </a:xfrm>
          <a:prstGeom prst="rect">
            <a:avLst/>
          </a:prstGeom>
        </p:spPr>
        <p:txBody>
          <a:bodyPr tIns="45719" bIns="45719">
            <a:noAutofit/>
          </a:bodyPr>
          <a:lstStyle/>
          <a:p>
            <a:pPr/>
          </a:p>
        </p:txBody>
      </p:sp>
      <p:sp>
        <p:nvSpPr>
          <p:cNvPr id="394"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Centré">
    <p:bg>
      <p:bgPr>
        <a:solidFill>
          <a:srgbClr val="222222"/>
        </a:solidFill>
      </p:bgPr>
    </p:bg>
    <p:spTree>
      <p:nvGrpSpPr>
        <p:cNvPr id="1" name=""/>
        <p:cNvGrpSpPr/>
        <p:nvPr/>
      </p:nvGrpSpPr>
      <p:grpSpPr>
        <a:xfrm>
          <a:off x="0" y="0"/>
          <a:ext cx="0" cy="0"/>
          <a:chOff x="0" y="0"/>
          <a:chExt cx="0" cy="0"/>
        </a:xfrm>
      </p:grpSpPr>
      <p:sp>
        <p:nvSpPr>
          <p:cNvPr id="42" name="Title Text"/>
          <p:cNvSpPr txBox="1"/>
          <p:nvPr>
            <p:ph type="title"/>
          </p:nvPr>
        </p:nvSpPr>
        <p:spPr>
          <a:xfrm>
            <a:off x="3619500" y="5679281"/>
            <a:ext cx="17145000" cy="6357938"/>
          </a:xfrm>
          <a:prstGeom prst="rect">
            <a:avLst/>
          </a:prstGeom>
        </p:spPr>
        <p:txBody>
          <a:bodyPr lIns="71437" tIns="71437" rIns="71437" bIns="71437" anchor="t"/>
          <a:lstStyle>
            <a:lvl1pPr defTabSz="821531">
              <a:lnSpc>
                <a:spcPct val="80000"/>
              </a:lnSpc>
              <a:defRPr cap="all" sz="23800">
                <a:solidFill>
                  <a:schemeClr val="accent1"/>
                </a:solidFill>
                <a:latin typeface="+mn-lt"/>
                <a:ea typeface="+mn-ea"/>
                <a:cs typeface="+mn-cs"/>
                <a:sym typeface="DIN Condensed Bold"/>
              </a:defRPr>
            </a:lvl1pPr>
          </a:lstStyle>
          <a:p>
            <a:pPr/>
            <a:r>
              <a:t>Title Text</a:t>
            </a:r>
          </a:p>
        </p:txBody>
      </p:sp>
      <p:sp>
        <p:nvSpPr>
          <p:cNvPr id="43" name="Slide Number"/>
          <p:cNvSpPr txBox="1"/>
          <p:nvPr>
            <p:ph type="sldNum" sz="quarter" idx="2"/>
          </p:nvPr>
        </p:nvSpPr>
        <p:spPr>
          <a:xfrm>
            <a:off x="20222926"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itation">
    <p:bg>
      <p:bgPr>
        <a:solidFill>
          <a:srgbClr val="FF644E"/>
        </a:solidFill>
      </p:bgPr>
    </p:bg>
    <p:spTree>
      <p:nvGrpSpPr>
        <p:cNvPr id="1" name=""/>
        <p:cNvGrpSpPr/>
        <p:nvPr/>
      </p:nvGrpSpPr>
      <p:grpSpPr>
        <a:xfrm>
          <a:off x="0" y="0"/>
          <a:ext cx="0" cy="0"/>
          <a:chOff x="0" y="0"/>
          <a:chExt cx="0" cy="0"/>
        </a:xfrm>
      </p:grpSpPr>
      <p:sp>
        <p:nvSpPr>
          <p:cNvPr id="401" name="Rectangle"/>
          <p:cNvSpPr/>
          <p:nvPr/>
        </p:nvSpPr>
        <p:spPr>
          <a:xfrm>
            <a:off x="0" y="0"/>
            <a:ext cx="24384000" cy="13716000"/>
          </a:xfrm>
          <a:prstGeom prst="rect">
            <a:avLst/>
          </a:prstGeom>
          <a:solidFill>
            <a:srgbClr val="F5F7FA"/>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pic>
        <p:nvPicPr>
          <p:cNvPr id="402"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pic>
        <p:nvPicPr>
          <p:cNvPr id="403"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sp>
        <p:nvSpPr>
          <p:cNvPr id="404" name="Rectangle 2"/>
          <p:cNvSpPr/>
          <p:nvPr/>
        </p:nvSpPr>
        <p:spPr>
          <a:xfrm>
            <a:off x="0" y="0"/>
            <a:ext cx="24384000" cy="13716000"/>
          </a:xfrm>
          <a:prstGeom prst="rect">
            <a:avLst/>
          </a:prstGeom>
          <a:solidFill>
            <a:srgbClr val="007BB7"/>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sp>
        <p:nvSpPr>
          <p:cNvPr id="405" name="Slide Number"/>
          <p:cNvSpPr txBox="1"/>
          <p:nvPr>
            <p:ph type="sldNum" sz="quarter" idx="2"/>
          </p:nvPr>
        </p:nvSpPr>
        <p:spPr>
          <a:xfrm>
            <a:off x="14630400" y="12712700"/>
            <a:ext cx="5689600" cy="736600"/>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solidFill>
          <a:srgbClr val="FFFFFF"/>
        </a:solidFill>
      </p:bgPr>
    </p:bg>
    <p:spTree>
      <p:nvGrpSpPr>
        <p:cNvPr id="1" name=""/>
        <p:cNvGrpSpPr/>
        <p:nvPr/>
      </p:nvGrpSpPr>
      <p:grpSpPr>
        <a:xfrm>
          <a:off x="0" y="0"/>
          <a:ext cx="0" cy="0"/>
          <a:chOff x="0" y="0"/>
          <a:chExt cx="0" cy="0"/>
        </a:xfrm>
      </p:grpSpPr>
      <p:sp>
        <p:nvSpPr>
          <p:cNvPr id="412" name="Rectangle"/>
          <p:cNvSpPr/>
          <p:nvPr/>
        </p:nvSpPr>
        <p:spPr>
          <a:xfrm>
            <a:off x="0" y="0"/>
            <a:ext cx="24384000" cy="13716000"/>
          </a:xfrm>
          <a:prstGeom prst="rect">
            <a:avLst/>
          </a:prstGeom>
          <a:solidFill>
            <a:srgbClr val="F5F7FA"/>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sp>
        <p:nvSpPr>
          <p:cNvPr id="413" name="Body Level One…"/>
          <p:cNvSpPr txBox="1"/>
          <p:nvPr>
            <p:ph type="body" sz="quarter" idx="1"/>
          </p:nvPr>
        </p:nvSpPr>
        <p:spPr>
          <a:xfrm>
            <a:off x="3429000" y="8953500"/>
            <a:ext cx="18034000" cy="596900"/>
          </a:xfrm>
          <a:prstGeom prst="rect">
            <a:avLst/>
          </a:prstGeom>
        </p:spPr>
        <p:txBody>
          <a:bodyPr lIns="50800" tIns="50800" rIns="50800" bIns="50800"/>
          <a:lstStyle>
            <a:lvl1pPr marL="0" indent="0" algn="r" defTabSz="825500">
              <a:lnSpc>
                <a:spcPct val="100000"/>
              </a:lnSpc>
              <a:spcBef>
                <a:spcPts val="0"/>
              </a:spcBef>
              <a:buSzTx/>
              <a:buFontTx/>
              <a:buNone/>
              <a:defRPr sz="3200">
                <a:latin typeface="HK Grotesk"/>
                <a:ea typeface="HK Grotesk"/>
                <a:cs typeface="HK Grotesk"/>
                <a:sym typeface="HK Grotesk"/>
              </a:defRPr>
            </a:lvl1pPr>
            <a:lvl2pPr marL="1058333" indent="-423333" algn="r" defTabSz="825500">
              <a:lnSpc>
                <a:spcPct val="100000"/>
              </a:lnSpc>
              <a:spcBef>
                <a:spcPts val="0"/>
              </a:spcBef>
              <a:buSzPct val="125000"/>
              <a:buFontTx/>
              <a:defRPr sz="3200">
                <a:latin typeface="HK Grotesk"/>
                <a:ea typeface="HK Grotesk"/>
                <a:cs typeface="HK Grotesk"/>
                <a:sym typeface="HK Grotesk"/>
              </a:defRPr>
            </a:lvl2pPr>
            <a:lvl3pPr marL="1693333" indent="-423333" algn="r" defTabSz="825500">
              <a:lnSpc>
                <a:spcPct val="100000"/>
              </a:lnSpc>
              <a:spcBef>
                <a:spcPts val="0"/>
              </a:spcBef>
              <a:buSzPct val="125000"/>
              <a:buFontTx/>
              <a:defRPr sz="3200">
                <a:latin typeface="HK Grotesk"/>
                <a:ea typeface="HK Grotesk"/>
                <a:cs typeface="HK Grotesk"/>
                <a:sym typeface="HK Grotesk"/>
              </a:defRPr>
            </a:lvl3pPr>
            <a:lvl4pPr marL="2328333" indent="-423333" algn="r" defTabSz="825500">
              <a:lnSpc>
                <a:spcPct val="100000"/>
              </a:lnSpc>
              <a:spcBef>
                <a:spcPts val="0"/>
              </a:spcBef>
              <a:buSzPct val="125000"/>
              <a:buFontTx/>
              <a:defRPr sz="3200">
                <a:latin typeface="HK Grotesk"/>
                <a:ea typeface="HK Grotesk"/>
                <a:cs typeface="HK Grotesk"/>
                <a:sym typeface="HK Grotesk"/>
              </a:defRPr>
            </a:lvl4pPr>
            <a:lvl5pPr marL="2963333" indent="-423333" algn="r" defTabSz="825500">
              <a:lnSpc>
                <a:spcPct val="100000"/>
              </a:lnSpc>
              <a:spcBef>
                <a:spcPts val="0"/>
              </a:spcBef>
              <a:buSzPct val="125000"/>
              <a:buFontTx/>
              <a:defRPr sz="3200">
                <a:latin typeface="HK Grotesk"/>
                <a:ea typeface="HK Grotesk"/>
                <a:cs typeface="HK Grotesk"/>
                <a:sym typeface="HK Grotesk"/>
              </a:defRPr>
            </a:lvl5pPr>
          </a:lstStyle>
          <a:p>
            <a:pPr/>
            <a:r>
              <a:t>Body Level One</a:t>
            </a:r>
          </a:p>
          <a:p>
            <a:pPr lvl="1"/>
            <a:r>
              <a:t>Body Level Two</a:t>
            </a:r>
          </a:p>
          <a:p>
            <a:pPr lvl="2"/>
            <a:r>
              <a:t>Body Level Three</a:t>
            </a:r>
          </a:p>
          <a:p>
            <a:pPr lvl="3"/>
            <a:r>
              <a:t>Body Level Four</a:t>
            </a:r>
          </a:p>
          <a:p>
            <a:pPr lvl="4"/>
            <a:r>
              <a:t>Body Level Five</a:t>
            </a:r>
          </a:p>
        </p:txBody>
      </p:sp>
      <p:sp>
        <p:nvSpPr>
          <p:cNvPr id="414" name="Saisissez une citation ici."/>
          <p:cNvSpPr txBox="1"/>
          <p:nvPr>
            <p:ph type="body" sz="quarter" idx="21"/>
          </p:nvPr>
        </p:nvSpPr>
        <p:spPr>
          <a:xfrm>
            <a:off x="2918799" y="4064000"/>
            <a:ext cx="18038402" cy="1689100"/>
          </a:xfrm>
          <a:prstGeom prst="rect">
            <a:avLst/>
          </a:prstGeom>
        </p:spPr>
        <p:txBody>
          <a:bodyPr lIns="50800" tIns="50800" rIns="50800" bIns="50800"/>
          <a:lstStyle/>
          <a:p>
            <a:pPr marL="0" indent="0" defTabSz="825500">
              <a:lnSpc>
                <a:spcPct val="100000"/>
              </a:lnSpc>
              <a:spcBef>
                <a:spcPts val="0"/>
              </a:spcBef>
              <a:buSzTx/>
              <a:buFontTx/>
              <a:buNone/>
              <a:defRPr sz="10400">
                <a:solidFill>
                  <a:srgbClr val="1A2F52"/>
                </a:solidFill>
                <a:latin typeface="HK Grotesk"/>
                <a:ea typeface="HK Grotesk"/>
                <a:cs typeface="HK Grotesk"/>
                <a:sym typeface="HK Grotesk"/>
              </a:defRPr>
            </a:pPr>
          </a:p>
        </p:txBody>
      </p:sp>
      <p:sp>
        <p:nvSpPr>
          <p:cNvPr id="415" name="“"/>
          <p:cNvSpPr txBox="1"/>
          <p:nvPr/>
        </p:nvSpPr>
        <p:spPr>
          <a:xfrm>
            <a:off x="1523245" y="3832345"/>
            <a:ext cx="1326311" cy="19115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825500">
              <a:spcBef>
                <a:spcPts val="0"/>
              </a:spcBef>
              <a:defRPr sz="12000">
                <a:solidFill>
                  <a:srgbClr val="007CB8"/>
                </a:solidFill>
                <a:latin typeface="Helvetica Neue Medium"/>
                <a:ea typeface="Helvetica Neue Medium"/>
                <a:cs typeface="Helvetica Neue Medium"/>
                <a:sym typeface="Helvetica Neue Medium"/>
              </a:defRPr>
            </a:lvl1pPr>
          </a:lstStyle>
          <a:p>
            <a:pPr/>
            <a:r>
              <a:t>“</a:t>
            </a:r>
          </a:p>
        </p:txBody>
      </p:sp>
      <p:sp>
        <p:nvSpPr>
          <p:cNvPr id="416"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isuel iPhone full">
    <p:bg>
      <p:bgPr>
        <a:solidFill>
          <a:srgbClr val="FFFFFF"/>
        </a:solidFill>
      </p:bgPr>
    </p:bg>
    <p:spTree>
      <p:nvGrpSpPr>
        <p:cNvPr id="1" name=""/>
        <p:cNvGrpSpPr/>
        <p:nvPr/>
      </p:nvGrpSpPr>
      <p:grpSpPr>
        <a:xfrm>
          <a:off x="0" y="0"/>
          <a:ext cx="0" cy="0"/>
          <a:chOff x="0" y="0"/>
          <a:chExt cx="0" cy="0"/>
        </a:xfrm>
      </p:grpSpPr>
      <p:sp>
        <p:nvSpPr>
          <p:cNvPr id="423" name="Rectangle"/>
          <p:cNvSpPr/>
          <p:nvPr/>
        </p:nvSpPr>
        <p:spPr>
          <a:xfrm>
            <a:off x="0" y="0"/>
            <a:ext cx="24384000" cy="13716000"/>
          </a:xfrm>
          <a:prstGeom prst="rect">
            <a:avLst/>
          </a:prstGeom>
          <a:solidFill>
            <a:srgbClr val="F5F7FA"/>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pic>
        <p:nvPicPr>
          <p:cNvPr id="424"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sp>
        <p:nvSpPr>
          <p:cNvPr id="425"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bg>
      <p:bgPr>
        <a:solidFill>
          <a:srgbClr val="FFFFFF"/>
        </a:solidFill>
      </p:bgPr>
    </p:bg>
    <p:spTree>
      <p:nvGrpSpPr>
        <p:cNvPr id="1" name=""/>
        <p:cNvGrpSpPr/>
        <p:nvPr/>
      </p:nvGrpSpPr>
      <p:grpSpPr>
        <a:xfrm>
          <a:off x="0" y="0"/>
          <a:ext cx="0" cy="0"/>
          <a:chOff x="0" y="0"/>
          <a:chExt cx="0" cy="0"/>
        </a:xfrm>
      </p:grpSpPr>
      <p:sp>
        <p:nvSpPr>
          <p:cNvPr id="432" name="Title Text"/>
          <p:cNvSpPr txBox="1"/>
          <p:nvPr>
            <p:ph type="title"/>
          </p:nvPr>
        </p:nvSpPr>
        <p:spPr>
          <a:xfrm>
            <a:off x="1524000" y="3053314"/>
            <a:ext cx="21005800" cy="2286001"/>
          </a:xfrm>
          <a:prstGeom prst="rect">
            <a:avLst/>
          </a:prstGeom>
        </p:spPr>
        <p:txBody>
          <a:bodyPr lIns="50800" tIns="50800" rIns="50800" bIns="50800"/>
          <a:lstStyle>
            <a:lvl1pPr defTabSz="825500">
              <a:lnSpc>
                <a:spcPct val="100000"/>
              </a:lnSpc>
              <a:defRPr b="1" sz="11200">
                <a:solidFill>
                  <a:srgbClr val="1A2F52"/>
                </a:solidFill>
                <a:latin typeface="HK Grotesk"/>
                <a:ea typeface="HK Grotesk"/>
                <a:cs typeface="HK Grotesk"/>
                <a:sym typeface="HK Grotesk"/>
              </a:defRPr>
            </a:lvl1pPr>
          </a:lstStyle>
          <a:p>
            <a:pPr/>
            <a:r>
              <a:t>Title Text</a:t>
            </a:r>
          </a:p>
        </p:txBody>
      </p:sp>
      <p:sp>
        <p:nvSpPr>
          <p:cNvPr id="433" name="Body Level One…"/>
          <p:cNvSpPr txBox="1"/>
          <p:nvPr>
            <p:ph type="body" idx="1"/>
          </p:nvPr>
        </p:nvSpPr>
        <p:spPr>
          <a:xfrm>
            <a:off x="1524000" y="5753708"/>
            <a:ext cx="21005800" cy="6734982"/>
          </a:xfrm>
          <a:prstGeom prst="rect">
            <a:avLst/>
          </a:prstGeom>
        </p:spPr>
        <p:txBody>
          <a:bodyPr lIns="50800" tIns="50800" rIns="50800" bIns="50800"/>
          <a:lstStyle>
            <a:lvl1pPr marL="635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1pPr>
            <a:lvl2pPr marL="1270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2pPr>
            <a:lvl3pPr marL="1905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3pPr>
            <a:lvl4pPr marL="2540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4pPr>
            <a:lvl5pPr marL="3175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5pPr>
          </a:lstStyle>
          <a:p>
            <a:pPr/>
            <a:r>
              <a:t>Body Level One</a:t>
            </a:r>
          </a:p>
          <a:p>
            <a:pPr lvl="1"/>
            <a:r>
              <a:t>Body Level Two</a:t>
            </a:r>
          </a:p>
          <a:p>
            <a:pPr lvl="2"/>
            <a:r>
              <a:t>Body Level Three</a:t>
            </a:r>
          </a:p>
          <a:p>
            <a:pPr lvl="3"/>
            <a:r>
              <a:t>Body Level Four</a:t>
            </a:r>
          </a:p>
          <a:p>
            <a:pPr lvl="4"/>
            <a:r>
              <a:t>Body Level Five</a:t>
            </a:r>
          </a:p>
        </p:txBody>
      </p:sp>
      <p:sp>
        <p:nvSpPr>
          <p:cNvPr id="434"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isuel iPhone full">
    <p:bg>
      <p:bgPr>
        <a:solidFill>
          <a:srgbClr val="FFFFFF"/>
        </a:solidFill>
      </p:bgPr>
    </p:bg>
    <p:spTree>
      <p:nvGrpSpPr>
        <p:cNvPr id="1" name=""/>
        <p:cNvGrpSpPr/>
        <p:nvPr/>
      </p:nvGrpSpPr>
      <p:grpSpPr>
        <a:xfrm>
          <a:off x="0" y="0"/>
          <a:ext cx="0" cy="0"/>
          <a:chOff x="0" y="0"/>
          <a:chExt cx="0" cy="0"/>
        </a:xfrm>
      </p:grpSpPr>
      <p:sp>
        <p:nvSpPr>
          <p:cNvPr id="441" name="Rectangle"/>
          <p:cNvSpPr/>
          <p:nvPr/>
        </p:nvSpPr>
        <p:spPr>
          <a:xfrm>
            <a:off x="0" y="0"/>
            <a:ext cx="24384000" cy="13716000"/>
          </a:xfrm>
          <a:prstGeom prst="rect">
            <a:avLst/>
          </a:prstGeom>
          <a:solidFill>
            <a:srgbClr val="F5F7FA"/>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sp>
        <p:nvSpPr>
          <p:cNvPr id="442"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itation">
    <p:bg>
      <p:bgPr>
        <a:solidFill>
          <a:srgbClr val="FF644E"/>
        </a:solidFill>
      </p:bgPr>
    </p:bg>
    <p:spTree>
      <p:nvGrpSpPr>
        <p:cNvPr id="1" name=""/>
        <p:cNvGrpSpPr/>
        <p:nvPr/>
      </p:nvGrpSpPr>
      <p:grpSpPr>
        <a:xfrm>
          <a:off x="0" y="0"/>
          <a:ext cx="0" cy="0"/>
          <a:chOff x="0" y="0"/>
          <a:chExt cx="0" cy="0"/>
        </a:xfrm>
      </p:grpSpPr>
      <p:sp>
        <p:nvSpPr>
          <p:cNvPr id="449" name="Rectangle"/>
          <p:cNvSpPr/>
          <p:nvPr/>
        </p:nvSpPr>
        <p:spPr>
          <a:xfrm>
            <a:off x="0" y="0"/>
            <a:ext cx="24384000" cy="13716000"/>
          </a:xfrm>
          <a:prstGeom prst="rect">
            <a:avLst/>
          </a:prstGeom>
          <a:solidFill>
            <a:srgbClr val="F5F7FA"/>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pic>
        <p:nvPicPr>
          <p:cNvPr id="450"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pic>
        <p:nvPicPr>
          <p:cNvPr id="451"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sp>
        <p:nvSpPr>
          <p:cNvPr id="452" name="Rectangle 2"/>
          <p:cNvSpPr/>
          <p:nvPr/>
        </p:nvSpPr>
        <p:spPr>
          <a:xfrm>
            <a:off x="0" y="0"/>
            <a:ext cx="24384000" cy="13716000"/>
          </a:xfrm>
          <a:prstGeom prst="rect">
            <a:avLst/>
          </a:prstGeom>
          <a:solidFill>
            <a:srgbClr val="007BB7"/>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pic>
        <p:nvPicPr>
          <p:cNvPr id="453" name="Image" descr="Image"/>
          <p:cNvPicPr>
            <a:picLocks noChangeAspect="1"/>
          </p:cNvPicPr>
          <p:nvPr/>
        </p:nvPicPr>
        <p:blipFill>
          <a:blip r:embed="rId3">
            <a:extLst/>
          </a:blip>
          <a:stretch>
            <a:fillRect/>
          </a:stretch>
        </p:blipFill>
        <p:spPr>
          <a:xfrm>
            <a:off x="1676400" y="1676400"/>
            <a:ext cx="1943100" cy="609600"/>
          </a:xfrm>
          <a:prstGeom prst="rect">
            <a:avLst/>
          </a:prstGeom>
          <a:ln w="12700">
            <a:miter lim="400000"/>
          </a:ln>
        </p:spPr>
      </p:pic>
      <p:sp>
        <p:nvSpPr>
          <p:cNvPr id="454" name="Slide Number"/>
          <p:cNvSpPr txBox="1"/>
          <p:nvPr>
            <p:ph type="sldNum" sz="quarter" idx="2"/>
          </p:nvPr>
        </p:nvSpPr>
        <p:spPr>
          <a:xfrm>
            <a:off x="14630400" y="12712700"/>
            <a:ext cx="5689600" cy="736600"/>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bg>
      <p:bgPr>
        <a:solidFill>
          <a:srgbClr val="FFFFFF"/>
        </a:solidFill>
      </p:bgPr>
    </p:bg>
    <p:spTree>
      <p:nvGrpSpPr>
        <p:cNvPr id="1" name=""/>
        <p:cNvGrpSpPr/>
        <p:nvPr/>
      </p:nvGrpSpPr>
      <p:grpSpPr>
        <a:xfrm>
          <a:off x="0" y="0"/>
          <a:ext cx="0" cy="0"/>
          <a:chOff x="0" y="0"/>
          <a:chExt cx="0" cy="0"/>
        </a:xfrm>
      </p:grpSpPr>
      <p:sp>
        <p:nvSpPr>
          <p:cNvPr id="461" name="Title Text"/>
          <p:cNvSpPr txBox="1"/>
          <p:nvPr>
            <p:ph type="title"/>
          </p:nvPr>
        </p:nvSpPr>
        <p:spPr>
          <a:xfrm>
            <a:off x="1524000" y="3053314"/>
            <a:ext cx="21005800" cy="2286001"/>
          </a:xfrm>
          <a:prstGeom prst="rect">
            <a:avLst/>
          </a:prstGeom>
        </p:spPr>
        <p:txBody>
          <a:bodyPr lIns="50800" tIns="50800" rIns="50800" bIns="50800"/>
          <a:lstStyle>
            <a:lvl1pPr defTabSz="825500">
              <a:lnSpc>
                <a:spcPct val="100000"/>
              </a:lnSpc>
              <a:defRPr b="1" sz="11200">
                <a:solidFill>
                  <a:srgbClr val="1A2F52"/>
                </a:solidFill>
                <a:latin typeface="HK Grotesk"/>
                <a:ea typeface="HK Grotesk"/>
                <a:cs typeface="HK Grotesk"/>
                <a:sym typeface="HK Grotesk"/>
              </a:defRPr>
            </a:lvl1pPr>
          </a:lstStyle>
          <a:p>
            <a:pPr/>
            <a:r>
              <a:t>Title Text</a:t>
            </a:r>
          </a:p>
        </p:txBody>
      </p:sp>
      <p:sp>
        <p:nvSpPr>
          <p:cNvPr id="462" name="Body Level One…"/>
          <p:cNvSpPr txBox="1"/>
          <p:nvPr>
            <p:ph type="body" idx="1"/>
          </p:nvPr>
        </p:nvSpPr>
        <p:spPr>
          <a:xfrm>
            <a:off x="1524000" y="5753708"/>
            <a:ext cx="21005800" cy="6734982"/>
          </a:xfrm>
          <a:prstGeom prst="rect">
            <a:avLst/>
          </a:prstGeom>
        </p:spPr>
        <p:txBody>
          <a:bodyPr lIns="50800" tIns="50800" rIns="50800" bIns="50800"/>
          <a:lstStyle>
            <a:lvl1pPr marL="635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1pPr>
            <a:lvl2pPr marL="1270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2pPr>
            <a:lvl3pPr marL="1905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3pPr>
            <a:lvl4pPr marL="2540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4pPr>
            <a:lvl5pPr marL="3175000" indent="-635000" defTabSz="825500">
              <a:lnSpc>
                <a:spcPct val="100000"/>
              </a:lnSpc>
              <a:spcBef>
                <a:spcPts val="5900"/>
              </a:spcBef>
              <a:buSzPct val="125000"/>
              <a:buFontTx/>
              <a:defRPr sz="4800">
                <a:solidFill>
                  <a:srgbClr val="1A2F52"/>
                </a:solidFill>
                <a:latin typeface="HK Grotesk"/>
                <a:ea typeface="HK Grotesk"/>
                <a:cs typeface="HK Grotesk"/>
                <a:sym typeface="HK Grotesk"/>
              </a:defRPr>
            </a:lvl5pPr>
          </a:lstStyle>
          <a:p>
            <a:pPr/>
            <a:r>
              <a:t>Body Level One</a:t>
            </a:r>
          </a:p>
          <a:p>
            <a:pPr lvl="1"/>
            <a:r>
              <a:t>Body Level Two</a:t>
            </a:r>
          </a:p>
          <a:p>
            <a:pPr lvl="2"/>
            <a:r>
              <a:t>Body Level Three</a:t>
            </a:r>
          </a:p>
          <a:p>
            <a:pPr lvl="3"/>
            <a:r>
              <a:t>Body Level Four</a:t>
            </a:r>
          </a:p>
          <a:p>
            <a:pPr lvl="4"/>
            <a:r>
              <a:t>Body Level Five</a:t>
            </a:r>
          </a:p>
        </p:txBody>
      </p:sp>
      <p:pic>
        <p:nvPicPr>
          <p:cNvPr id="463"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sp>
        <p:nvSpPr>
          <p:cNvPr id="464" name="Image"/>
          <p:cNvSpPr/>
          <p:nvPr>
            <p:ph type="pic" sz="quarter" idx="21"/>
          </p:nvPr>
        </p:nvSpPr>
        <p:spPr>
          <a:xfrm>
            <a:off x="3810000" y="1524000"/>
            <a:ext cx="1524000" cy="609600"/>
          </a:xfrm>
          <a:prstGeom prst="rect">
            <a:avLst/>
          </a:prstGeom>
        </p:spPr>
        <p:txBody>
          <a:bodyPr tIns="45719" bIns="45719">
            <a:noAutofit/>
          </a:bodyPr>
          <a:lstStyle/>
          <a:p>
            <a:pPr/>
          </a:p>
        </p:txBody>
      </p:sp>
      <p:sp>
        <p:nvSpPr>
          <p:cNvPr id="465" name="Slide Number"/>
          <p:cNvSpPr txBox="1"/>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isuel iPhone full">
    <p:bg>
      <p:bgPr>
        <a:solidFill>
          <a:srgbClr val="FFFFFF"/>
        </a:solidFill>
      </p:bgPr>
    </p:bg>
    <p:spTree>
      <p:nvGrpSpPr>
        <p:cNvPr id="1" name=""/>
        <p:cNvGrpSpPr/>
        <p:nvPr/>
      </p:nvGrpSpPr>
      <p:grpSpPr>
        <a:xfrm>
          <a:off x="0" y="0"/>
          <a:ext cx="0" cy="0"/>
          <a:chOff x="0" y="0"/>
          <a:chExt cx="0" cy="0"/>
        </a:xfrm>
      </p:grpSpPr>
      <p:sp>
        <p:nvSpPr>
          <p:cNvPr id="472" name="Rectangle"/>
          <p:cNvSpPr/>
          <p:nvPr/>
        </p:nvSpPr>
        <p:spPr>
          <a:xfrm>
            <a:off x="0" y="0"/>
            <a:ext cx="24384000" cy="13716000"/>
          </a:xfrm>
          <a:prstGeom prst="rect">
            <a:avLst/>
          </a:prstGeom>
          <a:solidFill>
            <a:srgbClr val="F5F7FA"/>
          </a:solidFill>
          <a:ln w="12700">
            <a:miter lim="400000"/>
          </a:ln>
        </p:spPr>
        <p:txBody>
          <a:bodyPr lIns="71434" tIns="71434" rIns="71434" bIns="71434" anchor="ctr"/>
          <a:lstStyle/>
          <a:p>
            <a:pPr defTabSz="821529">
              <a:defRPr sz="3200">
                <a:solidFill>
                  <a:srgbClr val="FFFFFF"/>
                </a:solidFill>
                <a:latin typeface="Helvetica Neue Medium"/>
                <a:ea typeface="Helvetica Neue Medium"/>
                <a:cs typeface="Helvetica Neue Medium"/>
                <a:sym typeface="Helvetica Neue Medium"/>
              </a:defRPr>
            </a:pPr>
          </a:p>
        </p:txBody>
      </p:sp>
      <p:pic>
        <p:nvPicPr>
          <p:cNvPr id="473" name="Image" descr="Image"/>
          <p:cNvPicPr>
            <a:picLocks noChangeAspect="1"/>
          </p:cNvPicPr>
          <p:nvPr/>
        </p:nvPicPr>
        <p:blipFill>
          <a:blip r:embed="rId2">
            <a:extLst/>
          </a:blip>
          <a:stretch>
            <a:fillRect/>
          </a:stretch>
        </p:blipFill>
        <p:spPr>
          <a:xfrm>
            <a:off x="1524000" y="1524000"/>
            <a:ext cx="1943100" cy="609600"/>
          </a:xfrm>
          <a:prstGeom prst="rect">
            <a:avLst/>
          </a:prstGeom>
          <a:ln w="12700">
            <a:miter lim="400000"/>
          </a:ln>
        </p:spPr>
      </p:pic>
      <p:sp>
        <p:nvSpPr>
          <p:cNvPr id="474" name="Slide Number"/>
          <p:cNvSpPr txBox="1"/>
          <p:nvPr>
            <p:ph type="sldNum" sz="quarter" idx="2"/>
          </p:nvPr>
        </p:nvSpPr>
        <p:spPr>
          <a:xfrm>
            <a:off x="17050545" y="12307093"/>
            <a:ext cx="424657" cy="405607"/>
          </a:xfrm>
          <a:prstGeom prst="rect">
            <a:avLst/>
          </a:prstGeom>
        </p:spPr>
        <p:txBody>
          <a:bodyPr lIns="0" tIns="0" rIns="0" bIns="0" anchor="b"/>
          <a:lstStyle>
            <a:lvl1pPr defTabSz="2438400">
              <a:defRPr sz="3200">
                <a:solidFill>
                  <a:srgbClr val="8E99A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e">
    <p:bg>
      <p:bgPr>
        <a:solidFill>
          <a:srgbClr val="222222"/>
        </a:solidFill>
      </p:bgPr>
    </p:bg>
    <p:spTree>
      <p:nvGrpSpPr>
        <p:cNvPr id="1" name=""/>
        <p:cNvGrpSpPr/>
        <p:nvPr/>
      </p:nvGrpSpPr>
      <p:grpSpPr>
        <a:xfrm>
          <a:off x="0" y="0"/>
          <a:ext cx="0" cy="0"/>
          <a:chOff x="0" y="0"/>
          <a:chExt cx="0" cy="0"/>
        </a:xfrm>
      </p:grpSpPr>
      <p:sp>
        <p:nvSpPr>
          <p:cNvPr id="50" name="Line"/>
          <p:cNvSpPr/>
          <p:nvPr/>
        </p:nvSpPr>
        <p:spPr>
          <a:xfrm flipV="1">
            <a:off x="11334750" y="8635798"/>
            <a:ext cx="9429750" cy="203"/>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51" name="Image"/>
          <p:cNvSpPr/>
          <p:nvPr>
            <p:ph type="pic" idx="21"/>
          </p:nvPr>
        </p:nvSpPr>
        <p:spPr>
          <a:xfrm>
            <a:off x="1619250" y="-17860"/>
            <a:ext cx="12460638" cy="13751720"/>
          </a:xfrm>
          <a:prstGeom prst="rect">
            <a:avLst/>
          </a:prstGeom>
        </p:spPr>
        <p:txBody>
          <a:bodyPr tIns="45719" bIns="45719">
            <a:noAutofit/>
          </a:bodyPr>
          <a:lstStyle/>
          <a:p>
            <a:pPr/>
          </a:p>
        </p:txBody>
      </p:sp>
      <p:sp>
        <p:nvSpPr>
          <p:cNvPr id="52" name="Title Text"/>
          <p:cNvSpPr txBox="1"/>
          <p:nvPr>
            <p:ph type="title"/>
          </p:nvPr>
        </p:nvSpPr>
        <p:spPr>
          <a:xfrm>
            <a:off x="11334750" y="9036843"/>
            <a:ext cx="9429750" cy="3804048"/>
          </a:xfrm>
          <a:prstGeom prst="rect">
            <a:avLst/>
          </a:prstGeom>
        </p:spPr>
        <p:txBody>
          <a:bodyPr lIns="71437" tIns="71437" rIns="71437" bIns="71437" anchor="t"/>
          <a:lstStyle>
            <a:lvl1pPr defTabSz="821531">
              <a:lnSpc>
                <a:spcPct val="80000"/>
              </a:lnSpc>
              <a:defRPr cap="all" sz="23800">
                <a:solidFill>
                  <a:schemeClr val="accent1"/>
                </a:solidFill>
                <a:latin typeface="+mn-lt"/>
                <a:ea typeface="+mn-ea"/>
                <a:cs typeface="+mn-cs"/>
                <a:sym typeface="DIN Condensed Bold"/>
              </a:defRPr>
            </a:lvl1pPr>
          </a:lstStyle>
          <a:p>
            <a:pPr/>
            <a:r>
              <a:t>Title Text</a:t>
            </a:r>
          </a:p>
        </p:txBody>
      </p:sp>
      <p:sp>
        <p:nvSpPr>
          <p:cNvPr id="53" name="Body Level One…"/>
          <p:cNvSpPr txBox="1"/>
          <p:nvPr>
            <p:ph type="body" sz="quarter" idx="1"/>
          </p:nvPr>
        </p:nvSpPr>
        <p:spPr>
          <a:xfrm>
            <a:off x="11334750" y="6000750"/>
            <a:ext cx="9429750" cy="2536032"/>
          </a:xfrm>
          <a:prstGeom prst="rect">
            <a:avLst/>
          </a:prstGeom>
        </p:spPr>
        <p:txBody>
          <a:bodyPr lIns="71437" tIns="71437" rIns="71437" bIns="71437" anchor="b"/>
          <a:lstStyle>
            <a:lvl1pPr marL="0" indent="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1pPr>
            <a:lvl2pPr marL="0" indent="2286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2pPr>
            <a:lvl3pPr marL="0" indent="4572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3pPr>
            <a:lvl4pPr marL="0" indent="6858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4pPr>
            <a:lvl5pPr marL="0" indent="914400" defTabSz="821531">
              <a:lnSpc>
                <a:spcPct val="80000"/>
              </a:lnSpc>
              <a:spcBef>
                <a:spcPts val="3200"/>
              </a:spcBef>
              <a:buSzTx/>
              <a:buFontTx/>
              <a:buNone/>
              <a:defRPr cap="all" sz="7400">
                <a:solidFill>
                  <a:srgbClr val="A6AAA9"/>
                </a:solidFill>
                <a:latin typeface="DIN Alternate Bold"/>
                <a:ea typeface="DIN Alternate Bold"/>
                <a:cs typeface="DIN Alternate Bold"/>
                <a:sym typeface="DIN Alternate Bold"/>
              </a:defRPr>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20222926"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Haut">
    <p:bg>
      <p:bgPr>
        <a:solidFill>
          <a:srgbClr val="FFFFFF"/>
        </a:solidFill>
      </p:bgPr>
    </p:bg>
    <p:spTree>
      <p:nvGrpSpPr>
        <p:cNvPr id="1" name=""/>
        <p:cNvGrpSpPr/>
        <p:nvPr/>
      </p:nvGrpSpPr>
      <p:grpSpPr>
        <a:xfrm>
          <a:off x="0" y="0"/>
          <a:ext cx="0" cy="0"/>
          <a:chOff x="0" y="0"/>
          <a:chExt cx="0" cy="0"/>
        </a:xfrm>
      </p:grpSpPr>
      <p:sp>
        <p:nvSpPr>
          <p:cNvPr id="61"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62" name="Texte"/>
          <p:cNvSpPr txBox="1"/>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SzTx/>
              <a:buFontTx/>
              <a:buNone/>
              <a:defRPr cap="all" spc="160" sz="3200">
                <a:solidFill>
                  <a:srgbClr val="838787"/>
                </a:solidFill>
                <a:latin typeface="DIN Alternate Bold"/>
                <a:ea typeface="DIN Alternate Bold"/>
                <a:cs typeface="DIN Alternate Bold"/>
                <a:sym typeface="DIN Alternate Bold"/>
              </a:defRPr>
            </a:lvl1pPr>
          </a:lstStyle>
          <a:p>
            <a:pPr/>
            <a:r>
              <a:t>Texte</a:t>
            </a:r>
          </a:p>
        </p:txBody>
      </p:sp>
      <p:sp>
        <p:nvSpPr>
          <p:cNvPr id="63" name="Title Text"/>
          <p:cNvSpPr txBox="1"/>
          <p:nvPr>
            <p:ph type="title"/>
          </p:nvPr>
        </p:nvSpPr>
        <p:spPr>
          <a:xfrm>
            <a:off x="3619500" y="2160984"/>
            <a:ext cx="17145000" cy="1017985"/>
          </a:xfrm>
          <a:prstGeom prst="rect">
            <a:avLst/>
          </a:prstGeom>
        </p:spPr>
        <p:txBody>
          <a:bodyPr lIns="71437" tIns="71437" rIns="71437" bIns="71437" anchor="t"/>
          <a:lstStyle>
            <a:lvl1pPr defTabSz="821531">
              <a:lnSpc>
                <a:spcPct val="80000"/>
              </a:lnSpc>
              <a:spcBef>
                <a:spcPts val="3900"/>
              </a:spcBef>
              <a:defRPr cap="all" sz="8400">
                <a:solidFill>
                  <a:schemeClr val="accent1"/>
                </a:solidFill>
                <a:latin typeface="+mn-lt"/>
                <a:ea typeface="+mn-ea"/>
                <a:cs typeface="+mn-cs"/>
                <a:sym typeface="DIN Condensed Bold"/>
              </a:defRPr>
            </a:lvl1pPr>
          </a:lstStyle>
          <a:p>
            <a:pPr/>
            <a:r>
              <a:t>Title Text</a:t>
            </a:r>
          </a:p>
        </p:txBody>
      </p:sp>
      <p:sp>
        <p:nvSpPr>
          <p:cNvPr id="64"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bg>
      <p:bgPr>
        <a:solidFill>
          <a:srgbClr val="222222"/>
        </a:solidFill>
      </p:bgPr>
    </p:bg>
    <p:spTree>
      <p:nvGrpSpPr>
        <p:cNvPr id="1" name=""/>
        <p:cNvGrpSpPr/>
        <p:nvPr/>
      </p:nvGrpSpPr>
      <p:grpSpPr>
        <a:xfrm>
          <a:off x="0" y="0"/>
          <a:ext cx="0" cy="0"/>
          <a:chOff x="0" y="0"/>
          <a:chExt cx="0" cy="0"/>
        </a:xfrm>
      </p:grpSpPr>
      <p:sp>
        <p:nvSpPr>
          <p:cNvPr id="71"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72" name="Texte"/>
          <p:cNvSpPr txBox="1"/>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SzTx/>
              <a:buFontTx/>
              <a:buNone/>
              <a:defRPr cap="all" spc="160" sz="3200">
                <a:solidFill>
                  <a:srgbClr val="838787"/>
                </a:solidFill>
                <a:latin typeface="DIN Alternate Bold"/>
                <a:ea typeface="DIN Alternate Bold"/>
                <a:cs typeface="DIN Alternate Bold"/>
                <a:sym typeface="DIN Alternate Bold"/>
              </a:defRPr>
            </a:lvl1pPr>
          </a:lstStyle>
          <a:p>
            <a:pPr/>
            <a:r>
              <a:t>Texte</a:t>
            </a:r>
          </a:p>
        </p:txBody>
      </p:sp>
      <p:sp>
        <p:nvSpPr>
          <p:cNvPr id="73" name="Title Text"/>
          <p:cNvSpPr txBox="1"/>
          <p:nvPr>
            <p:ph type="title"/>
          </p:nvPr>
        </p:nvSpPr>
        <p:spPr>
          <a:xfrm>
            <a:off x="3619500" y="2160984"/>
            <a:ext cx="17145000" cy="1017985"/>
          </a:xfrm>
          <a:prstGeom prst="rect">
            <a:avLst/>
          </a:prstGeom>
        </p:spPr>
        <p:txBody>
          <a:bodyPr lIns="71437" tIns="71437" rIns="71437" bIns="71437" anchor="t"/>
          <a:lstStyle>
            <a:lvl1pPr defTabSz="821531">
              <a:lnSpc>
                <a:spcPct val="80000"/>
              </a:lnSpc>
              <a:spcBef>
                <a:spcPts val="3900"/>
              </a:spcBef>
              <a:defRPr cap="all" sz="8400">
                <a:solidFill>
                  <a:schemeClr val="accent1"/>
                </a:solidFill>
                <a:latin typeface="+mn-lt"/>
                <a:ea typeface="+mn-ea"/>
                <a:cs typeface="+mn-cs"/>
                <a:sym typeface="DIN Condensed Bold"/>
              </a:defRPr>
            </a:lvl1pPr>
          </a:lstStyle>
          <a:p>
            <a:pPr/>
            <a:r>
              <a:t>Title Text</a:t>
            </a:r>
          </a:p>
        </p:txBody>
      </p:sp>
      <p:sp>
        <p:nvSpPr>
          <p:cNvPr id="74" name="Body Level One…"/>
          <p:cNvSpPr txBox="1"/>
          <p:nvPr>
            <p:ph type="body" idx="1"/>
          </p:nvPr>
        </p:nvSpPr>
        <p:spPr>
          <a:xfrm>
            <a:off x="3619500" y="3857625"/>
            <a:ext cx="17145000" cy="8590360"/>
          </a:xfrm>
          <a:prstGeom prst="rect">
            <a:avLst/>
          </a:prstGeom>
        </p:spPr>
        <p:txBody>
          <a:bodyPr lIns="71437" tIns="71437" rIns="71437" bIns="71437"/>
          <a:lstStyle>
            <a:lvl1pPr marL="6013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1pPr>
            <a:lvl2pPr marL="10458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2pPr>
            <a:lvl3pPr marL="14903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3pPr>
            <a:lvl4pPr marL="19348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4pPr>
            <a:lvl5pPr marL="23793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 Autre">
    <p:bg>
      <p:bgPr>
        <a:solidFill>
          <a:srgbClr val="FFFFFF"/>
        </a:solidFill>
      </p:bgPr>
    </p:bg>
    <p:spTree>
      <p:nvGrpSpPr>
        <p:cNvPr id="1" name=""/>
        <p:cNvGrpSpPr/>
        <p:nvPr/>
      </p:nvGrpSpPr>
      <p:grpSpPr>
        <a:xfrm>
          <a:off x="0" y="0"/>
          <a:ext cx="0" cy="0"/>
          <a:chOff x="0" y="0"/>
          <a:chExt cx="0" cy="0"/>
        </a:xfrm>
      </p:grpSpPr>
      <p:sp>
        <p:nvSpPr>
          <p:cNvPr id="82"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83" name="Texte"/>
          <p:cNvSpPr txBox="1"/>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SzTx/>
              <a:buFontTx/>
              <a:buNone/>
              <a:defRPr cap="all" spc="160" sz="3200">
                <a:solidFill>
                  <a:srgbClr val="838787"/>
                </a:solidFill>
                <a:latin typeface="DIN Alternate Bold"/>
                <a:ea typeface="DIN Alternate Bold"/>
                <a:cs typeface="DIN Alternate Bold"/>
                <a:sym typeface="DIN Alternate Bold"/>
              </a:defRPr>
            </a:lvl1pPr>
          </a:lstStyle>
          <a:p>
            <a:pPr/>
            <a:r>
              <a:t>Texte</a:t>
            </a:r>
          </a:p>
        </p:txBody>
      </p:sp>
      <p:sp>
        <p:nvSpPr>
          <p:cNvPr id="84" name="Title Text"/>
          <p:cNvSpPr txBox="1"/>
          <p:nvPr>
            <p:ph type="title"/>
          </p:nvPr>
        </p:nvSpPr>
        <p:spPr>
          <a:xfrm>
            <a:off x="3619500" y="2160984"/>
            <a:ext cx="17145000" cy="1017985"/>
          </a:xfrm>
          <a:prstGeom prst="rect">
            <a:avLst/>
          </a:prstGeom>
        </p:spPr>
        <p:txBody>
          <a:bodyPr lIns="71437" tIns="71437" rIns="71437" bIns="71437" anchor="t"/>
          <a:lstStyle>
            <a:lvl1pPr defTabSz="821531">
              <a:lnSpc>
                <a:spcPct val="80000"/>
              </a:lnSpc>
              <a:spcBef>
                <a:spcPts val="3900"/>
              </a:spcBef>
              <a:defRPr cap="all" sz="8400">
                <a:solidFill>
                  <a:schemeClr val="accent1"/>
                </a:solidFill>
                <a:latin typeface="+mn-lt"/>
                <a:ea typeface="+mn-ea"/>
                <a:cs typeface="+mn-cs"/>
                <a:sym typeface="DIN Condensed Bold"/>
              </a:defRPr>
            </a:lvl1pPr>
          </a:lstStyle>
          <a:p>
            <a:pPr/>
            <a:r>
              <a:t>Title Text</a:t>
            </a:r>
          </a:p>
        </p:txBody>
      </p:sp>
      <p:sp>
        <p:nvSpPr>
          <p:cNvPr id="85" name="Body Level One…"/>
          <p:cNvSpPr txBox="1"/>
          <p:nvPr>
            <p:ph type="body" idx="1"/>
          </p:nvPr>
        </p:nvSpPr>
        <p:spPr>
          <a:xfrm>
            <a:off x="3619500" y="3857625"/>
            <a:ext cx="17145000" cy="8590360"/>
          </a:xfrm>
          <a:prstGeom prst="rect">
            <a:avLst/>
          </a:prstGeom>
        </p:spPr>
        <p:txBody>
          <a:bodyPr lIns="71437" tIns="71437" rIns="71437" bIns="71437"/>
          <a:lstStyle>
            <a:lvl1pPr marL="6013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1pPr>
            <a:lvl2pPr marL="10458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2pPr>
            <a:lvl3pPr marL="14903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3pPr>
            <a:lvl4pPr marL="19348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4pPr>
            <a:lvl5pPr marL="2379382" indent="-601382" defTabSz="821531">
              <a:lnSpc>
                <a:spcPct val="100000"/>
              </a:lnSpc>
              <a:spcBef>
                <a:spcPts val="3900"/>
              </a:spcBef>
              <a:buClr>
                <a:schemeClr val="accent1"/>
              </a:buClr>
              <a:buSzPct val="104999"/>
              <a:buFont typeface="Avenir Next Regular"/>
              <a:buChar char="▸"/>
              <a:defRPr sz="4600">
                <a:solidFill>
                  <a:srgbClr val="838787"/>
                </a:solidFill>
                <a:latin typeface="Avenir Next Medium"/>
                <a:ea typeface="Avenir Next Medium"/>
                <a:cs typeface="Avenir Next Medium"/>
                <a:sym typeface="Avenir Next Medium"/>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bg>
      <p:bgPr>
        <a:solidFill>
          <a:srgbClr val="222222"/>
        </a:solidFill>
      </p:bgPr>
    </p:bg>
    <p:spTree>
      <p:nvGrpSpPr>
        <p:cNvPr id="1" name=""/>
        <p:cNvGrpSpPr/>
        <p:nvPr/>
      </p:nvGrpSpPr>
      <p:grpSpPr>
        <a:xfrm>
          <a:off x="0" y="0"/>
          <a:ext cx="0" cy="0"/>
          <a:chOff x="0" y="0"/>
          <a:chExt cx="0" cy="0"/>
        </a:xfrm>
      </p:grpSpPr>
      <p:sp>
        <p:nvSpPr>
          <p:cNvPr id="93"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p>
        </p:txBody>
      </p:sp>
      <p:sp>
        <p:nvSpPr>
          <p:cNvPr id="94" name="Texte"/>
          <p:cNvSpPr txBox="1"/>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SzTx/>
              <a:buFontTx/>
              <a:buNone/>
              <a:defRPr cap="all" spc="160" sz="3200">
                <a:solidFill>
                  <a:srgbClr val="838787"/>
                </a:solidFill>
                <a:latin typeface="DIN Alternate Bold"/>
                <a:ea typeface="DIN Alternate Bold"/>
                <a:cs typeface="DIN Alternate Bold"/>
                <a:sym typeface="DIN Alternate Bold"/>
              </a:defRPr>
            </a:lvl1pPr>
          </a:lstStyle>
          <a:p>
            <a:pPr/>
            <a:r>
              <a:t>Texte</a:t>
            </a:r>
          </a:p>
        </p:txBody>
      </p:sp>
      <p:sp>
        <p:nvSpPr>
          <p:cNvPr id="95" name="Image"/>
          <p:cNvSpPr/>
          <p:nvPr>
            <p:ph type="pic" sz="half" idx="22"/>
          </p:nvPr>
        </p:nvSpPr>
        <p:spPr>
          <a:xfrm>
            <a:off x="12421187" y="1714500"/>
            <a:ext cx="10470173" cy="11555016"/>
          </a:xfrm>
          <a:prstGeom prst="rect">
            <a:avLst/>
          </a:prstGeom>
        </p:spPr>
        <p:txBody>
          <a:bodyPr tIns="45719" bIns="45719">
            <a:noAutofit/>
          </a:bodyPr>
          <a:lstStyle/>
          <a:p>
            <a:pPr/>
          </a:p>
        </p:txBody>
      </p:sp>
      <p:sp>
        <p:nvSpPr>
          <p:cNvPr id="96" name="Title Text"/>
          <p:cNvSpPr txBox="1"/>
          <p:nvPr>
            <p:ph type="title"/>
          </p:nvPr>
        </p:nvSpPr>
        <p:spPr>
          <a:xfrm>
            <a:off x="3619500" y="2160984"/>
            <a:ext cx="8858250" cy="1017985"/>
          </a:xfrm>
          <a:prstGeom prst="rect">
            <a:avLst/>
          </a:prstGeom>
        </p:spPr>
        <p:txBody>
          <a:bodyPr lIns="71437" tIns="71437" rIns="71437" bIns="71437" anchor="t"/>
          <a:lstStyle>
            <a:lvl1pPr defTabSz="821531">
              <a:lnSpc>
                <a:spcPct val="80000"/>
              </a:lnSpc>
              <a:spcBef>
                <a:spcPts val="3900"/>
              </a:spcBef>
              <a:defRPr cap="all" sz="8400">
                <a:solidFill>
                  <a:schemeClr val="accent1"/>
                </a:solidFill>
                <a:latin typeface="+mn-lt"/>
                <a:ea typeface="+mn-ea"/>
                <a:cs typeface="+mn-cs"/>
                <a:sym typeface="DIN Condensed Bold"/>
              </a:defRPr>
            </a:lvl1pPr>
          </a:lstStyle>
          <a:p>
            <a:pPr/>
            <a:r>
              <a:t>Title Text</a:t>
            </a:r>
          </a:p>
        </p:txBody>
      </p:sp>
      <p:sp>
        <p:nvSpPr>
          <p:cNvPr id="97" name="Body Level One…"/>
          <p:cNvSpPr txBox="1"/>
          <p:nvPr>
            <p:ph type="body" sz="half" idx="1"/>
          </p:nvPr>
        </p:nvSpPr>
        <p:spPr>
          <a:xfrm>
            <a:off x="3619500" y="3857625"/>
            <a:ext cx="8858250" cy="8590360"/>
          </a:xfrm>
          <a:prstGeom prst="rect">
            <a:avLst/>
          </a:prstGeom>
        </p:spPr>
        <p:txBody>
          <a:bodyPr lIns="71437" tIns="71437" rIns="71437" bIns="71437"/>
          <a:lstStyle>
            <a:lvl1pPr marL="603250" indent="-603250" defTabSz="821531">
              <a:lnSpc>
                <a:spcPct val="100000"/>
              </a:lnSpc>
              <a:spcBef>
                <a:spcPts val="3900"/>
              </a:spcBef>
              <a:buClr>
                <a:schemeClr val="accent1"/>
              </a:buClr>
              <a:buSzPct val="104999"/>
              <a:buFont typeface="Avenir Next Regular"/>
              <a:buChar char="▸"/>
              <a:defRPr sz="3800">
                <a:solidFill>
                  <a:srgbClr val="838787"/>
                </a:solidFill>
                <a:latin typeface="Avenir Next Medium"/>
                <a:ea typeface="Avenir Next Medium"/>
                <a:cs typeface="Avenir Next Medium"/>
                <a:sym typeface="Avenir Next Medium"/>
              </a:defRPr>
            </a:lvl1pPr>
            <a:lvl2pPr marL="1047750" indent="-603250" defTabSz="821531">
              <a:lnSpc>
                <a:spcPct val="100000"/>
              </a:lnSpc>
              <a:spcBef>
                <a:spcPts val="3900"/>
              </a:spcBef>
              <a:buClr>
                <a:schemeClr val="accent1"/>
              </a:buClr>
              <a:buSzPct val="104999"/>
              <a:buFont typeface="Avenir Next Regular"/>
              <a:buChar char="▸"/>
              <a:defRPr sz="3800">
                <a:solidFill>
                  <a:srgbClr val="838787"/>
                </a:solidFill>
                <a:latin typeface="Avenir Next Medium"/>
                <a:ea typeface="Avenir Next Medium"/>
                <a:cs typeface="Avenir Next Medium"/>
                <a:sym typeface="Avenir Next Medium"/>
              </a:defRPr>
            </a:lvl2pPr>
            <a:lvl3pPr marL="1492250" indent="-603250" defTabSz="821531">
              <a:lnSpc>
                <a:spcPct val="100000"/>
              </a:lnSpc>
              <a:spcBef>
                <a:spcPts val="3900"/>
              </a:spcBef>
              <a:buClr>
                <a:schemeClr val="accent1"/>
              </a:buClr>
              <a:buSzPct val="104999"/>
              <a:buFont typeface="Avenir Next Regular"/>
              <a:buChar char="▸"/>
              <a:defRPr sz="3800">
                <a:solidFill>
                  <a:srgbClr val="838787"/>
                </a:solidFill>
                <a:latin typeface="Avenir Next Medium"/>
                <a:ea typeface="Avenir Next Medium"/>
                <a:cs typeface="Avenir Next Medium"/>
                <a:sym typeface="Avenir Next Medium"/>
              </a:defRPr>
            </a:lvl3pPr>
            <a:lvl4pPr marL="1936750" indent="-603250" defTabSz="821531">
              <a:lnSpc>
                <a:spcPct val="100000"/>
              </a:lnSpc>
              <a:spcBef>
                <a:spcPts val="3900"/>
              </a:spcBef>
              <a:buClr>
                <a:schemeClr val="accent1"/>
              </a:buClr>
              <a:buSzPct val="104999"/>
              <a:buFont typeface="Avenir Next Regular"/>
              <a:buChar char="▸"/>
              <a:defRPr sz="3800">
                <a:solidFill>
                  <a:srgbClr val="838787"/>
                </a:solidFill>
                <a:latin typeface="Avenir Next Medium"/>
                <a:ea typeface="Avenir Next Medium"/>
                <a:cs typeface="Avenir Next Medium"/>
                <a:sym typeface="Avenir Next Medium"/>
              </a:defRPr>
            </a:lvl4pPr>
            <a:lvl5pPr marL="2381250" indent="-603250" defTabSz="821531">
              <a:lnSpc>
                <a:spcPct val="100000"/>
              </a:lnSpc>
              <a:spcBef>
                <a:spcPts val="3900"/>
              </a:spcBef>
              <a:buClr>
                <a:schemeClr val="accent1"/>
              </a:buClr>
              <a:buSzPct val="104999"/>
              <a:buFont typeface="Avenir Next Regular"/>
              <a:buChar char="▸"/>
              <a:defRPr sz="3800">
                <a:solidFill>
                  <a:srgbClr val="838787"/>
                </a:solidFill>
                <a:latin typeface="Avenir Next Medium"/>
                <a:ea typeface="Avenir Next Medium"/>
                <a:cs typeface="Avenir Next Medium"/>
                <a:sym typeface="Avenir Next Medium"/>
              </a:defRPr>
            </a:lvl5pP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2F5597"/>
        </a:solidFill>
      </p:bgPr>
    </p:bg>
    <p:spTree>
      <p:nvGrpSpPr>
        <p:cNvPr id="1" name=""/>
        <p:cNvGrpSpPr/>
        <p:nvPr/>
      </p:nvGrpSpPr>
      <p:grpSpPr>
        <a:xfrm>
          <a:off x="0" y="0"/>
          <a:ext cx="0" cy="0"/>
          <a:chOff x="0" y="0"/>
          <a:chExt cx="0" cy="0"/>
        </a:xfrm>
      </p:grpSpPr>
      <p:sp>
        <p:nvSpPr>
          <p:cNvPr id="2" name="Title Text"/>
          <p:cNvSpPr txBox="1"/>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p>
            <a:pPr/>
            <a:r>
              <a:t>Title Text</a:t>
            </a:r>
          </a:p>
        </p:txBody>
      </p:sp>
      <p:sp>
        <p:nvSpPr>
          <p:cNvPr id="3"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192337" y="12808585"/>
            <a:ext cx="515264" cy="538480"/>
          </a:xfrm>
          <a:prstGeom prst="rect">
            <a:avLst/>
          </a:prstGeom>
          <a:ln w="12700">
            <a:miter lim="400000"/>
          </a:ln>
        </p:spPr>
        <p:txBody>
          <a:bodyPr wrap="none" tIns="91439" bIns="91439" anchor="ctr">
            <a:spAutoFit/>
          </a:bodyPr>
          <a:lstStyle>
            <a:lvl1pPr algn="r" defTabSz="1828800">
              <a:spcBef>
                <a:spcPts val="0"/>
              </a:spcBef>
              <a:defRPr sz="2400">
                <a:solidFill>
                  <a:srgbClr val="888888"/>
                </a:solidFill>
                <a:latin typeface="Calibri"/>
                <a:ea typeface="Calibri"/>
                <a:cs typeface="Calibri"/>
                <a:sym typeface="Calibri"/>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transition xmlns:p14="http://schemas.microsoft.com/office/powerpoint/2010/main" spd="med" advClick="1"/>
  <p:txStyles>
    <p:titleStyle>
      <a:lvl1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b="0" baseline="0" cap="none" i="0" spc="0" strike="noStrike" sz="8800" u="none">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Calibri"/>
          <a:ea typeface="Calibri"/>
          <a:cs typeface="Calibri"/>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Calibri"/>
          <a:ea typeface="Calibri"/>
          <a:cs typeface="Calibri"/>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Calibri"/>
          <a:ea typeface="Calibri"/>
          <a:cs typeface="Calibri"/>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Calibri"/>
          <a:ea typeface="Calibri"/>
          <a:cs typeface="Calibri"/>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Calibri"/>
          <a:ea typeface="Calibri"/>
          <a:cs typeface="Calibri"/>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Calibri"/>
          <a:ea typeface="Calibri"/>
          <a:cs typeface="Calibri"/>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Calibri"/>
          <a:ea typeface="Calibri"/>
          <a:cs typeface="Calibri"/>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Calibri"/>
          <a:ea typeface="Calibri"/>
          <a:cs typeface="Calibri"/>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Calibri"/>
          <a:ea typeface="Calibri"/>
          <a:cs typeface="Calibri"/>
          <a:sym typeface="Calibri"/>
        </a:defRPr>
      </a:lvl9pPr>
    </p:bodyStyle>
    <p:otherStyle>
      <a:lvl1pPr marL="0" marR="0" indent="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1pPr>
      <a:lvl2pPr marL="0" marR="0" indent="4572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2pPr>
      <a:lvl3pPr marL="0" marR="0" indent="9144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3pPr>
      <a:lvl4pPr marL="0" marR="0" indent="13716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4pPr>
      <a:lvl5pPr marL="0" marR="0" indent="18288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5pPr>
      <a:lvl6pPr marL="0" marR="0" indent="22860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6pPr>
      <a:lvl7pPr marL="0" marR="0" indent="27432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7pPr>
      <a:lvl8pPr marL="0" marR="0" indent="32004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8pPr>
      <a:lvl9pPr marL="0" marR="0" indent="3657600" algn="r" defTabSz="18288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jpeg"/><Relationship Id="rId3"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jpeg"/><Relationship Id="rId3" Type="http://schemas.openxmlformats.org/officeDocument/2006/relationships/image" Target="../media/image6.png"/><Relationship Id="rId4" Type="http://schemas.openxmlformats.org/officeDocument/2006/relationships/image" Target="../media/image4.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3" name="liege-logement-ou-habiter-comment-choisir-7fc6960157d12ba18980bb25f555b0e5.jpg" descr="liege-logement-ou-habiter-comment-choisir-7fc6960157d12ba18980bb25f555b0e5.jpg"/>
          <p:cNvPicPr>
            <a:picLocks noChangeAspect="1"/>
          </p:cNvPicPr>
          <p:nvPr/>
        </p:nvPicPr>
        <p:blipFill>
          <a:blip r:embed="rId2">
            <a:extLst/>
          </a:blip>
          <a:srcRect l="441" t="0" r="441" b="0"/>
          <a:stretch>
            <a:fillRect/>
          </a:stretch>
        </p:blipFill>
        <p:spPr>
          <a:xfrm>
            <a:off x="-192213" y="0"/>
            <a:ext cx="24768372" cy="14056208"/>
          </a:xfrm>
          <a:prstGeom prst="rect">
            <a:avLst/>
          </a:prstGeom>
          <a:ln w="12700">
            <a:miter lim="400000"/>
          </a:ln>
        </p:spPr>
      </p:pic>
      <p:sp>
        <p:nvSpPr>
          <p:cNvPr id="484" name="Rectangle"/>
          <p:cNvSpPr/>
          <p:nvPr/>
        </p:nvSpPr>
        <p:spPr>
          <a:xfrm>
            <a:off x="0" y="0"/>
            <a:ext cx="24384001" cy="13716001"/>
          </a:xfrm>
          <a:prstGeom prst="rect">
            <a:avLst/>
          </a:prstGeom>
          <a:solidFill>
            <a:srgbClr val="000000">
              <a:alpha val="24000"/>
            </a:srgbClr>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sp>
        <p:nvSpPr>
          <p:cNvPr id="485" name="User Experience in the age of AI"/>
          <p:cNvSpPr txBox="1"/>
          <p:nvPr>
            <p:ph type="title"/>
          </p:nvPr>
        </p:nvSpPr>
        <p:spPr>
          <a:xfrm>
            <a:off x="1206496" y="6600890"/>
            <a:ext cx="21971004" cy="4648201"/>
          </a:xfrm>
          <a:prstGeom prst="rect">
            <a:avLst/>
          </a:prstGeom>
          <a:effectLst>
            <a:outerShdw sx="100000" sy="100000" kx="0" ky="0" algn="b" rotWithShape="0" blurRad="508000" dist="25400" dir="5400000">
              <a:srgbClr val="000000">
                <a:alpha val="50000"/>
              </a:srgbClr>
            </a:outerShdw>
          </a:effectLst>
        </p:spPr>
        <p:txBody>
          <a:bodyPr/>
          <a:lstStyle>
            <a:lvl1pPr>
              <a:defRPr>
                <a:solidFill>
                  <a:srgbClr val="FFFFFF"/>
                </a:solidFill>
                <a:latin typeface="Helvetica"/>
                <a:ea typeface="Helvetica"/>
                <a:cs typeface="Helvetica"/>
                <a:sym typeface="Helvetica"/>
              </a:defRPr>
            </a:lvl1pPr>
          </a:lstStyle>
          <a:p>
            <a:pPr/>
            <a:r>
              <a:t>User Experience in the age of AI</a:t>
            </a:r>
          </a:p>
        </p:txBody>
      </p:sp>
      <p:sp>
        <p:nvSpPr>
          <p:cNvPr id="486" name="Afelio"/>
          <p:cNvSpPr txBox="1"/>
          <p:nvPr>
            <p:ph type="body" sz="quarter" idx="1"/>
          </p:nvPr>
        </p:nvSpPr>
        <p:spPr>
          <a:xfrm>
            <a:off x="1201342" y="11249090"/>
            <a:ext cx="21971001" cy="1905001"/>
          </a:xfrm>
          <a:prstGeom prst="rect">
            <a:avLst/>
          </a:prstGeom>
        </p:spPr>
        <p:txBody>
          <a:bodyPr/>
          <a:lstStyle>
            <a:lvl1pPr>
              <a:defRPr>
                <a:solidFill>
                  <a:srgbClr val="FFFFFF"/>
                </a:solidFill>
                <a:latin typeface="Helvetica"/>
                <a:ea typeface="Helvetica"/>
                <a:cs typeface="Helvetica"/>
                <a:sym typeface="Helvetica"/>
              </a:defRPr>
            </a:lvl1pPr>
          </a:lstStyle>
          <a:p>
            <a:pPr/>
            <a:r>
              <a:t>Afelio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Modifier : 2 clics"/>
          <p:cNvSpPr txBox="1"/>
          <p:nvPr/>
        </p:nvSpPr>
        <p:spPr>
          <a:xfrm>
            <a:off x="1734719" y="1056894"/>
            <a:ext cx="20914562"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007BB7"/>
                </a:solidFill>
                <a:latin typeface="HK Grotesk"/>
                <a:ea typeface="HK Grotesk"/>
                <a:cs typeface="HK Grotesk"/>
                <a:sym typeface="HK Grotesk"/>
              </a:defRPr>
            </a:lvl1pPr>
          </a:lstStyle>
          <a:p>
            <a:pPr/>
            <a:r>
              <a:t>Users</a:t>
            </a:r>
          </a:p>
        </p:txBody>
      </p:sp>
      <p:pic>
        <p:nvPicPr>
          <p:cNvPr id="558" name="PEBKAC___Tech_Support_Humor_by_XxSoulHunterxX.png" descr="PEBKAC___Tech_Support_Humor_by_XxSoulHunterxX.png"/>
          <p:cNvPicPr>
            <a:picLocks noChangeAspect="1"/>
          </p:cNvPicPr>
          <p:nvPr/>
        </p:nvPicPr>
        <p:blipFill>
          <a:blip r:embed="rId2">
            <a:extLst/>
          </a:blip>
          <a:stretch>
            <a:fillRect/>
          </a:stretch>
        </p:blipFill>
        <p:spPr>
          <a:xfrm>
            <a:off x="5988050" y="4436039"/>
            <a:ext cx="12407900" cy="103886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UX Design"/>
          <p:cNvSpPr txBox="1"/>
          <p:nvPr>
            <p:ph type="title"/>
          </p:nvPr>
        </p:nvSpPr>
        <p:spPr>
          <a:xfrm>
            <a:off x="2960839" y="5200148"/>
            <a:ext cx="18462322" cy="5898434"/>
          </a:xfrm>
          <a:prstGeom prst="rect">
            <a:avLst/>
          </a:prstGeom>
        </p:spPr>
        <p:txBody>
          <a:bodyPr anchor="t"/>
          <a:lstStyle/>
          <a:p>
            <a:pPr>
              <a:lnSpc>
                <a:spcPct val="100000"/>
              </a:lnSpc>
              <a:defRPr spc="-596" sz="29800">
                <a:solidFill>
                  <a:srgbClr val="929292"/>
                </a:solidFill>
                <a:latin typeface="Helvetica"/>
                <a:ea typeface="Helvetica"/>
                <a:cs typeface="Helvetica"/>
                <a:sym typeface="Helvetica"/>
              </a:defRPr>
            </a:pPr>
            <a:r>
              <a:t>UX </a:t>
            </a:r>
            <a:r>
              <a:rPr>
                <a:solidFill>
                  <a:srgbClr val="357AAF"/>
                </a:solidFill>
              </a:rPr>
              <a:t>Design</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2" name="Pablo-Picasso-works-on-the-plate-”Picador-et-torrero”-at-the-Madoura-pottery-in-Vallauris-Photo-by-Edward-Quinn.jpg" descr="Pablo-Picasso-works-on-the-plate-”Picador-et-torrero”-at-the-Madoura-pottery-in-Vallauris-Photo-by-Edward-Quinn.jpg"/>
          <p:cNvPicPr>
            <a:picLocks noChangeAspect="1"/>
          </p:cNvPicPr>
          <p:nvPr/>
        </p:nvPicPr>
        <p:blipFill>
          <a:blip r:embed="rId3">
            <a:extLst/>
          </a:blip>
          <a:stretch>
            <a:fillRect/>
          </a:stretch>
        </p:blipFill>
        <p:spPr>
          <a:xfrm>
            <a:off x="-49622" y="-1861881"/>
            <a:ext cx="24483244" cy="1632216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Design…"/>
          <p:cNvSpPr txBox="1"/>
          <p:nvPr>
            <p:ph type="title"/>
          </p:nvPr>
        </p:nvSpPr>
        <p:spPr>
          <a:xfrm>
            <a:off x="2960839" y="5200148"/>
            <a:ext cx="18462322" cy="5898434"/>
          </a:xfrm>
          <a:prstGeom prst="rect">
            <a:avLst/>
          </a:prstGeom>
        </p:spPr>
        <p:txBody>
          <a:bodyPr anchor="t"/>
          <a:lstStyle/>
          <a:p>
            <a:pPr defTabSz="2340805">
              <a:lnSpc>
                <a:spcPct val="100000"/>
              </a:lnSpc>
              <a:defRPr spc="-192" sz="9600">
                <a:solidFill>
                  <a:srgbClr val="929292"/>
                </a:solidFill>
                <a:latin typeface="Helvetica"/>
                <a:ea typeface="Helvetica"/>
                <a:cs typeface="Helvetica"/>
                <a:sym typeface="Helvetica"/>
              </a:defRPr>
            </a:pPr>
            <a:r>
              <a:t>Design</a:t>
            </a:r>
          </a:p>
          <a:p>
            <a:pPr defTabSz="2340805">
              <a:lnSpc>
                <a:spcPct val="100000"/>
              </a:lnSpc>
              <a:defRPr spc="-192" sz="9600">
                <a:solidFill>
                  <a:srgbClr val="007CB4"/>
                </a:solidFill>
                <a:latin typeface="Helvetica"/>
                <a:ea typeface="Helvetica"/>
                <a:cs typeface="Helvetica"/>
                <a:sym typeface="Helvetica"/>
              </a:defRPr>
            </a:pPr>
            <a:r>
              <a:t>the conscious and intuitive effort to impose meaningful order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Rectangle"/>
          <p:cNvSpPr/>
          <p:nvPr/>
        </p:nvSpPr>
        <p:spPr>
          <a:xfrm>
            <a:off x="2975428" y="9722843"/>
            <a:ext cx="17359151" cy="3734190"/>
          </a:xfrm>
          <a:prstGeom prst="rect">
            <a:avLst/>
          </a:prstGeom>
          <a:solidFill>
            <a:srgbClr val="222222">
              <a:alpha val="39170"/>
            </a:srgbClr>
          </a:solidFill>
          <a:ln w="12700">
            <a:miter lim="400000"/>
          </a:ln>
        </p:spPr>
        <p:txBody>
          <a:bodyPr lIns="71437" tIns="71437" rIns="71437" bIns="71437" anchor="ctr"/>
          <a:lstStyle/>
          <a:p>
            <a:pPr algn="ctr">
              <a:lnSpc>
                <a:spcPct val="80000"/>
              </a:lnSpc>
              <a:spcBef>
                <a:spcPts val="0"/>
              </a:spcBef>
              <a:defRPr cap="all" sz="3800">
                <a:solidFill>
                  <a:srgbClr val="FFFFFF"/>
                </a:solidFill>
                <a:latin typeface="+mn-lt"/>
                <a:ea typeface="+mn-ea"/>
                <a:cs typeface="+mn-cs"/>
                <a:sym typeface="DIN Condensed Bold"/>
              </a:defRPr>
            </a:pPr>
          </a:p>
        </p:txBody>
      </p:sp>
      <p:pic>
        <p:nvPicPr>
          <p:cNvPr id="569" name="ketchup_by_ketokeas-d6epsfr.png" descr="ketchup_by_ketokeas-d6epsfr.png"/>
          <p:cNvPicPr>
            <a:picLocks noChangeAspect="1"/>
          </p:cNvPicPr>
          <p:nvPr/>
        </p:nvPicPr>
        <p:blipFill>
          <a:blip r:embed="rId2">
            <a:extLst/>
          </a:blip>
          <a:stretch>
            <a:fillRect/>
          </a:stretch>
        </p:blipFill>
        <p:spPr>
          <a:xfrm>
            <a:off x="-1" y="359401"/>
            <a:ext cx="24384001" cy="137160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Rectangle"/>
          <p:cNvSpPr/>
          <p:nvPr/>
        </p:nvSpPr>
        <p:spPr>
          <a:xfrm>
            <a:off x="2975428" y="9722843"/>
            <a:ext cx="17359151" cy="3734190"/>
          </a:xfrm>
          <a:prstGeom prst="rect">
            <a:avLst/>
          </a:prstGeom>
          <a:solidFill>
            <a:srgbClr val="222222">
              <a:alpha val="39170"/>
            </a:srgbClr>
          </a:solidFill>
          <a:ln w="12700">
            <a:miter lim="400000"/>
          </a:ln>
        </p:spPr>
        <p:txBody>
          <a:bodyPr lIns="71437" tIns="71437" rIns="71437" bIns="71437" anchor="ctr"/>
          <a:lstStyle/>
          <a:p>
            <a:pPr algn="ctr">
              <a:lnSpc>
                <a:spcPct val="80000"/>
              </a:lnSpc>
              <a:spcBef>
                <a:spcPts val="0"/>
              </a:spcBef>
              <a:defRPr cap="all" sz="3800">
                <a:solidFill>
                  <a:srgbClr val="FFFFFF"/>
                </a:solidFill>
                <a:latin typeface="+mn-lt"/>
                <a:ea typeface="+mn-ea"/>
                <a:cs typeface="+mn-cs"/>
                <a:sym typeface="DIN Condensed Bold"/>
              </a:defRPr>
            </a:pPr>
          </a:p>
        </p:txBody>
      </p:sp>
      <p:pic>
        <p:nvPicPr>
          <p:cNvPr id="572" name="Screen shot 2013-02-13 at 10.47.43 AM.jpg" descr="Screen shot 2013-02-13 at 10.47.43 AM.jpg"/>
          <p:cNvPicPr>
            <a:picLocks noChangeAspect="1"/>
          </p:cNvPicPr>
          <p:nvPr/>
        </p:nvPicPr>
        <p:blipFill>
          <a:blip r:embed="rId2">
            <a:extLst/>
          </a:blip>
          <a:srcRect l="0" t="0" r="0" b="0"/>
          <a:stretch>
            <a:fillRect/>
          </a:stretch>
        </p:blipFill>
        <p:spPr>
          <a:xfrm>
            <a:off x="-21604" y="-1"/>
            <a:ext cx="24427208" cy="137160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Rectangle"/>
          <p:cNvSpPr/>
          <p:nvPr/>
        </p:nvSpPr>
        <p:spPr>
          <a:xfrm>
            <a:off x="2975428" y="9722843"/>
            <a:ext cx="17359151" cy="3734190"/>
          </a:xfrm>
          <a:prstGeom prst="rect">
            <a:avLst/>
          </a:prstGeom>
          <a:solidFill>
            <a:srgbClr val="222222">
              <a:alpha val="39170"/>
            </a:srgbClr>
          </a:solidFill>
          <a:ln w="12700">
            <a:miter lim="400000"/>
          </a:ln>
        </p:spPr>
        <p:txBody>
          <a:bodyPr lIns="71437" tIns="71437" rIns="71437" bIns="71437" anchor="ctr"/>
          <a:lstStyle/>
          <a:p>
            <a:pPr algn="ctr">
              <a:lnSpc>
                <a:spcPct val="80000"/>
              </a:lnSpc>
              <a:spcBef>
                <a:spcPts val="0"/>
              </a:spcBef>
              <a:defRPr cap="all" sz="3800">
                <a:solidFill>
                  <a:srgbClr val="FFFFFF"/>
                </a:solidFill>
                <a:latin typeface="+mn-lt"/>
                <a:ea typeface="+mn-ea"/>
                <a:cs typeface="+mn-cs"/>
                <a:sym typeface="DIN Condensed Bold"/>
              </a:defRPr>
            </a:pPr>
          </a:p>
        </p:txBody>
      </p:sp>
      <p:pic>
        <p:nvPicPr>
          <p:cNvPr id="575" name="ketchup-001.jpg" descr="ketchup-001.jpg"/>
          <p:cNvPicPr>
            <a:picLocks noChangeAspect="1"/>
          </p:cNvPicPr>
          <p:nvPr/>
        </p:nvPicPr>
        <p:blipFill>
          <a:blip r:embed="rId2">
            <a:extLst/>
          </a:blip>
          <a:stretch>
            <a:fillRect/>
          </a:stretch>
        </p:blipFill>
        <p:spPr>
          <a:xfrm>
            <a:off x="7048500" y="0"/>
            <a:ext cx="10287000" cy="137160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Rectangle"/>
          <p:cNvSpPr/>
          <p:nvPr/>
        </p:nvSpPr>
        <p:spPr>
          <a:xfrm>
            <a:off x="2975428" y="9722843"/>
            <a:ext cx="17359151" cy="3734190"/>
          </a:xfrm>
          <a:prstGeom prst="rect">
            <a:avLst/>
          </a:prstGeom>
          <a:solidFill>
            <a:srgbClr val="222222">
              <a:alpha val="39170"/>
            </a:srgbClr>
          </a:solidFill>
          <a:ln w="12700">
            <a:miter lim="400000"/>
          </a:ln>
        </p:spPr>
        <p:txBody>
          <a:bodyPr lIns="71437" tIns="71437" rIns="71437" bIns="71437" anchor="ctr"/>
          <a:lstStyle/>
          <a:p>
            <a:pPr algn="ctr">
              <a:lnSpc>
                <a:spcPct val="80000"/>
              </a:lnSpc>
              <a:spcBef>
                <a:spcPts val="0"/>
              </a:spcBef>
              <a:defRPr cap="all" sz="3800">
                <a:solidFill>
                  <a:srgbClr val="FFFFFF"/>
                </a:solidFill>
                <a:latin typeface="+mn-lt"/>
                <a:ea typeface="+mn-ea"/>
                <a:cs typeface="+mn-cs"/>
                <a:sym typeface="DIN Condensed Bold"/>
              </a:defRPr>
            </a:pPr>
          </a:p>
        </p:txBody>
      </p:sp>
      <p:pic>
        <p:nvPicPr>
          <p:cNvPr id="578" name="ketchup_by_ketokeas-d6epsfr.png" descr="ketchup_by_ketokeas-d6epsfr.png"/>
          <p:cNvPicPr>
            <a:picLocks noChangeAspect="1"/>
          </p:cNvPicPr>
          <p:nvPr/>
        </p:nvPicPr>
        <p:blipFill>
          <a:blip r:embed="rId2">
            <a:extLst/>
          </a:blip>
          <a:stretch>
            <a:fillRect/>
          </a:stretch>
        </p:blipFill>
        <p:spPr>
          <a:xfrm>
            <a:off x="-1" y="359401"/>
            <a:ext cx="24384001" cy="137160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Rectangle"/>
          <p:cNvSpPr/>
          <p:nvPr/>
        </p:nvSpPr>
        <p:spPr>
          <a:xfrm>
            <a:off x="2975428" y="9722843"/>
            <a:ext cx="17359151" cy="3734190"/>
          </a:xfrm>
          <a:prstGeom prst="rect">
            <a:avLst/>
          </a:prstGeom>
          <a:solidFill>
            <a:srgbClr val="222222">
              <a:alpha val="39170"/>
            </a:srgbClr>
          </a:solidFill>
          <a:ln w="12700">
            <a:miter lim="400000"/>
          </a:ln>
        </p:spPr>
        <p:txBody>
          <a:bodyPr lIns="71437" tIns="71437" rIns="71437" bIns="71437" anchor="ctr"/>
          <a:lstStyle/>
          <a:p>
            <a:pPr algn="ctr">
              <a:lnSpc>
                <a:spcPct val="80000"/>
              </a:lnSpc>
              <a:spcBef>
                <a:spcPts val="0"/>
              </a:spcBef>
              <a:defRPr cap="all" sz="3800">
                <a:solidFill>
                  <a:srgbClr val="FFFFFF"/>
                </a:solidFill>
                <a:latin typeface="+mn-lt"/>
                <a:ea typeface="+mn-ea"/>
                <a:cs typeface="+mn-cs"/>
                <a:sym typeface="DIN Condensed Bold"/>
              </a:defRPr>
            </a:pPr>
          </a:p>
        </p:txBody>
      </p:sp>
      <p:pic>
        <p:nvPicPr>
          <p:cNvPr id="581" name="TK_500.png" descr="TK_500.png"/>
          <p:cNvPicPr>
            <a:picLocks noChangeAspect="1"/>
          </p:cNvPicPr>
          <p:nvPr/>
        </p:nvPicPr>
        <p:blipFill>
          <a:blip r:embed="rId2">
            <a:extLst/>
          </a:blip>
          <a:stretch>
            <a:fillRect/>
          </a:stretch>
        </p:blipFill>
        <p:spPr>
          <a:xfrm>
            <a:off x="7288093" y="1040082"/>
            <a:ext cx="9807814" cy="127657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14:flip dir="l"/>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User Experience…"/>
          <p:cNvSpPr txBox="1"/>
          <p:nvPr>
            <p:ph type="title"/>
          </p:nvPr>
        </p:nvSpPr>
        <p:spPr>
          <a:xfrm>
            <a:off x="2960839" y="5200148"/>
            <a:ext cx="18462322" cy="5898434"/>
          </a:xfrm>
          <a:prstGeom prst="rect">
            <a:avLst/>
          </a:prstGeom>
        </p:spPr>
        <p:txBody>
          <a:bodyPr anchor="t"/>
          <a:lstStyle/>
          <a:p>
            <a:pPr defTabSz="1853137">
              <a:lnSpc>
                <a:spcPct val="100000"/>
              </a:lnSpc>
              <a:defRPr spc="-152" sz="7600">
                <a:solidFill>
                  <a:srgbClr val="929292"/>
                </a:solidFill>
                <a:latin typeface="Helvetica"/>
                <a:ea typeface="Helvetica"/>
                <a:cs typeface="Helvetica"/>
                <a:sym typeface="Helvetica"/>
              </a:defRPr>
            </a:pPr>
            <a:r>
              <a:t>User Experience</a:t>
            </a:r>
          </a:p>
          <a:p>
            <a:pPr defTabSz="1853137">
              <a:lnSpc>
                <a:spcPct val="100000"/>
              </a:lnSpc>
              <a:defRPr spc="-152" sz="7600">
                <a:solidFill>
                  <a:srgbClr val="007CB4"/>
                </a:solidFill>
                <a:latin typeface="Helvetica"/>
                <a:ea typeface="Helvetica"/>
                <a:cs typeface="Helvetica"/>
                <a:sym typeface="Helvetica"/>
              </a:defRPr>
            </a:pPr>
            <a:r>
              <a:t>A seamless merging of the services of multiple disciplines, including engineering, marketing, graphical and industrial design, and interface design.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HR RECRUITER…"/>
          <p:cNvSpPr txBox="1"/>
          <p:nvPr/>
        </p:nvSpPr>
        <p:spPr>
          <a:xfrm>
            <a:off x="9398000" y="8574054"/>
            <a:ext cx="5588000"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2438338">
              <a:lnSpc>
                <a:spcPct val="120000"/>
              </a:lnSpc>
              <a:spcBef>
                <a:spcPts val="0"/>
              </a:spcBef>
              <a:defRPr b="1" spc="192" sz="3200">
                <a:solidFill>
                  <a:srgbClr val="357AAF"/>
                </a:solidFill>
                <a:latin typeface="Helvetica"/>
                <a:ea typeface="Helvetica"/>
                <a:cs typeface="Helvetica"/>
                <a:sym typeface="Helvetica"/>
              </a:defRPr>
            </a:pPr>
            <a:r>
              <a:t>HR RECRUITER</a:t>
            </a:r>
          </a:p>
          <a:p>
            <a:pPr algn="ctr" defTabSz="2438338">
              <a:lnSpc>
                <a:spcPct val="120000"/>
              </a:lnSpc>
              <a:spcBef>
                <a:spcPts val="0"/>
              </a:spcBef>
              <a:defRPr b="1" spc="-79" sz="4000">
                <a:solidFill>
                  <a:srgbClr val="000000"/>
                </a:solidFill>
                <a:latin typeface="Helvetica"/>
                <a:ea typeface="Helvetica"/>
                <a:cs typeface="Helvetica"/>
                <a:sym typeface="Helvetica"/>
              </a:defRPr>
            </a:pPr>
            <a:r>
              <a:t>Sarah Bebronne</a:t>
            </a:r>
          </a:p>
        </p:txBody>
      </p:sp>
      <p:pic>
        <p:nvPicPr>
          <p:cNvPr id="489" name="1642158493208.jpeg" descr="1642158493208.jpeg"/>
          <p:cNvPicPr>
            <a:picLocks noChangeAspect="1"/>
          </p:cNvPicPr>
          <p:nvPr/>
        </p:nvPicPr>
        <p:blipFill>
          <a:blip r:embed="rId2">
            <a:extLst/>
          </a:blip>
          <a:srcRect l="0" t="0" r="0" b="0"/>
          <a:stretch>
            <a:fillRect/>
          </a:stretch>
        </p:blipFill>
        <p:spPr>
          <a:xfrm>
            <a:off x="10668000" y="4379945"/>
            <a:ext cx="3048000" cy="304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036" y="0"/>
                  <a:pt x="5273" y="1055"/>
                  <a:pt x="3164" y="3164"/>
                </a:cubicBezTo>
                <a:cubicBezTo>
                  <a:pt x="1055" y="5273"/>
                  <a:pt x="0" y="8036"/>
                  <a:pt x="0" y="10800"/>
                </a:cubicBezTo>
                <a:cubicBezTo>
                  <a:pt x="0" y="13564"/>
                  <a:pt x="1055" y="16327"/>
                  <a:pt x="3164" y="18436"/>
                </a:cubicBezTo>
                <a:cubicBezTo>
                  <a:pt x="5273" y="20545"/>
                  <a:pt x="8036" y="21600"/>
                  <a:pt x="10800" y="21600"/>
                </a:cubicBezTo>
                <a:cubicBezTo>
                  <a:pt x="13564" y="21600"/>
                  <a:pt x="16327" y="20545"/>
                  <a:pt x="18436" y="18436"/>
                </a:cubicBezTo>
                <a:cubicBezTo>
                  <a:pt x="20545" y="16327"/>
                  <a:pt x="21600" y="13564"/>
                  <a:pt x="21600" y="10800"/>
                </a:cubicBezTo>
                <a:cubicBezTo>
                  <a:pt x="21600" y="8036"/>
                  <a:pt x="20545" y="5273"/>
                  <a:pt x="18436" y="3164"/>
                </a:cubicBezTo>
                <a:cubicBezTo>
                  <a:pt x="16327" y="1055"/>
                  <a:pt x="13564" y="0"/>
                  <a:pt x="10800" y="0"/>
                </a:cubicBezTo>
                <a:close/>
              </a:path>
            </a:pathLst>
          </a:custGeom>
          <a:ln w="12700">
            <a:miter lim="400000"/>
          </a:ln>
        </p:spPr>
      </p:pic>
      <p:pic>
        <p:nvPicPr>
          <p:cNvPr id="490" name="afelio-logo.png" descr="afelio-logo.png"/>
          <p:cNvPicPr>
            <a:picLocks noChangeAspect="1"/>
          </p:cNvPicPr>
          <p:nvPr/>
        </p:nvPicPr>
        <p:blipFill>
          <a:blip r:embed="rId3">
            <a:extLst/>
          </a:blip>
          <a:stretch>
            <a:fillRect/>
          </a:stretch>
        </p:blipFill>
        <p:spPr>
          <a:xfrm>
            <a:off x="11402496" y="7827386"/>
            <a:ext cx="1579008" cy="50449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Modifier : 2 clics"/>
          <p:cNvSpPr txBox="1"/>
          <p:nvPr/>
        </p:nvSpPr>
        <p:spPr>
          <a:xfrm>
            <a:off x="1734819" y="5897879"/>
            <a:ext cx="20914362"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FFFFFF"/>
                </a:solidFill>
                <a:latin typeface="HK Grotesk"/>
                <a:ea typeface="HK Grotesk"/>
                <a:cs typeface="HK Grotesk"/>
                <a:sym typeface="HK Grotesk"/>
              </a:defRPr>
            </a:lvl1pPr>
          </a:lstStyle>
          <a:p>
            <a:pPr/>
            <a:r>
              <a:t>This is how we do</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Modifier : 2 clics"/>
          <p:cNvSpPr txBox="1"/>
          <p:nvPr/>
        </p:nvSpPr>
        <p:spPr>
          <a:xfrm>
            <a:off x="1734719" y="4983479"/>
            <a:ext cx="20914562" cy="374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007BB7"/>
                </a:solidFill>
                <a:latin typeface="HK Grotesk"/>
                <a:ea typeface="HK Grotesk"/>
                <a:cs typeface="HK Grotesk"/>
                <a:sym typeface="HK Grotesk"/>
              </a:defRPr>
            </a:lvl1pPr>
          </a:lstStyle>
          <a:p>
            <a:pPr/>
            <a:r>
              <a:t>Usage is the most important part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9" name="Inside_IT_User_Centered_IT.jpg" descr="Inside_IT_User_Centered_IT.jpg"/>
          <p:cNvPicPr>
            <a:picLocks noChangeAspect="1"/>
          </p:cNvPicPr>
          <p:nvPr/>
        </p:nvPicPr>
        <p:blipFill>
          <a:blip r:embed="rId2">
            <a:extLst/>
          </a:blip>
          <a:stretch>
            <a:fillRect/>
          </a:stretch>
        </p:blipFill>
        <p:spPr>
          <a:xfrm>
            <a:off x="2025096" y="-58145"/>
            <a:ext cx="20333808" cy="11454712"/>
          </a:xfrm>
          <a:prstGeom prst="rect">
            <a:avLst/>
          </a:prstGeom>
          <a:ln w="12700">
            <a:miter lim="400000"/>
          </a:ln>
        </p:spPr>
      </p:pic>
      <p:sp>
        <p:nvSpPr>
          <p:cNvPr id="590" name="USER CENTRIC"/>
          <p:cNvSpPr txBox="1"/>
          <p:nvPr>
            <p:ph type="title" idx="4294967295"/>
          </p:nvPr>
        </p:nvSpPr>
        <p:spPr>
          <a:xfrm>
            <a:off x="5983687" y="10819079"/>
            <a:ext cx="12416626" cy="3804048"/>
          </a:xfrm>
          <a:prstGeom prst="rect">
            <a:avLst/>
          </a:prstGeom>
        </p:spPr>
        <p:txBody>
          <a:bodyPr lIns="71437" tIns="71437" rIns="71437" bIns="71437" anchor="t"/>
          <a:lstStyle>
            <a:lvl1pPr defTabSz="821531">
              <a:lnSpc>
                <a:spcPct val="80000"/>
              </a:lnSpc>
              <a:defRPr cap="all" sz="14800">
                <a:solidFill>
                  <a:schemeClr val="accent1"/>
                </a:solidFill>
                <a:latin typeface="DIN Alternate Bold"/>
                <a:ea typeface="DIN Alternate Bold"/>
                <a:cs typeface="DIN Alternate Bold"/>
                <a:sym typeface="DIN Alternate Bold"/>
              </a:defRPr>
            </a:lvl1pPr>
          </a:lstStyle>
          <a:p>
            <a:pPr/>
            <a:r>
              <a:t>USER CENTRIC</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2" name="tip-of-iceberg.jpg" descr="tip-of-iceberg.jpg"/>
          <p:cNvPicPr>
            <a:picLocks noChangeAspect="1"/>
          </p:cNvPicPr>
          <p:nvPr/>
        </p:nvPicPr>
        <p:blipFill>
          <a:blip r:embed="rId3">
            <a:extLst/>
          </a:blip>
          <a:stretch>
            <a:fillRect/>
          </a:stretch>
        </p:blipFill>
        <p:spPr>
          <a:xfrm>
            <a:off x="-53874" y="-1379652"/>
            <a:ext cx="24612965" cy="16475304"/>
          </a:xfrm>
          <a:prstGeom prst="rect">
            <a:avLst/>
          </a:prstGeom>
          <a:ln w="12700">
            <a:miter lim="400000"/>
          </a:ln>
        </p:spPr>
      </p:pic>
      <p:sp>
        <p:nvSpPr>
          <p:cNvPr id="593" name="Expressed needs"/>
          <p:cNvSpPr txBox="1"/>
          <p:nvPr/>
        </p:nvSpPr>
        <p:spPr>
          <a:xfrm>
            <a:off x="13680082" y="1092201"/>
            <a:ext cx="5763618" cy="12122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r">
              <a:lnSpc>
                <a:spcPct val="80000"/>
              </a:lnSpc>
              <a:spcBef>
                <a:spcPts val="0"/>
              </a:spcBef>
              <a:defRPr sz="8400">
                <a:solidFill>
                  <a:srgbClr val="222222"/>
                </a:solidFill>
                <a:latin typeface="+mn-lt"/>
                <a:ea typeface="+mn-ea"/>
                <a:cs typeface="+mn-cs"/>
                <a:sym typeface="DIN Condensed Bold"/>
              </a:defRPr>
            </a:lvl1pPr>
          </a:lstStyle>
          <a:p>
            <a:pPr/>
            <a:r>
              <a:t>Expressed needs</a:t>
            </a:r>
          </a:p>
        </p:txBody>
      </p:sp>
      <p:sp>
        <p:nvSpPr>
          <p:cNvPr id="594" name="Latent needs"/>
          <p:cNvSpPr txBox="1"/>
          <p:nvPr/>
        </p:nvSpPr>
        <p:spPr>
          <a:xfrm>
            <a:off x="13880603" y="8116453"/>
            <a:ext cx="4448176" cy="12122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r">
              <a:lnSpc>
                <a:spcPct val="80000"/>
              </a:lnSpc>
              <a:spcBef>
                <a:spcPts val="0"/>
              </a:spcBef>
              <a:defRPr sz="8400">
                <a:solidFill>
                  <a:srgbClr val="222222"/>
                </a:solidFill>
                <a:latin typeface="+mn-lt"/>
                <a:ea typeface="+mn-ea"/>
                <a:cs typeface="+mn-cs"/>
                <a:sym typeface="DIN Condensed Bold"/>
              </a:defRPr>
            </a:lvl1pPr>
          </a:lstStyle>
          <a:p>
            <a:pPr/>
            <a:r>
              <a:t>Latent needs</a:t>
            </a:r>
          </a:p>
        </p:txBody>
      </p:sp>
      <p:sp>
        <p:nvSpPr>
          <p:cNvPr id="595" name="Line"/>
          <p:cNvSpPr/>
          <p:nvPr/>
        </p:nvSpPr>
        <p:spPr>
          <a:xfrm flipV="1">
            <a:off x="13078109" y="1028701"/>
            <a:ext cx="1" cy="1212219"/>
          </a:xfrm>
          <a:prstGeom prst="line">
            <a:avLst/>
          </a:prstGeom>
          <a:ln w="63500">
            <a:solidFill>
              <a:srgbClr val="222222"/>
            </a:solidFill>
            <a:miter lim="400000"/>
          </a:ln>
        </p:spPr>
        <p:txBody>
          <a:bodyPr lIns="71437" tIns="71437" rIns="71437" bIns="71437" anchor="ctr"/>
          <a:lstStyle/>
          <a:p>
            <a:pPr algn="ctr">
              <a:lnSpc>
                <a:spcPct val="80000"/>
              </a:lnSpc>
              <a:spcBef>
                <a:spcPts val="0"/>
              </a:spcBef>
              <a:defRPr cap="all" sz="3800">
                <a:latin typeface="+mn-lt"/>
                <a:ea typeface="+mn-ea"/>
                <a:cs typeface="+mn-cs"/>
                <a:sym typeface="DIN Condensed Bold"/>
              </a:defRPr>
            </a:pPr>
          </a:p>
        </p:txBody>
      </p:sp>
      <p:sp>
        <p:nvSpPr>
          <p:cNvPr id="596" name="Line"/>
          <p:cNvSpPr/>
          <p:nvPr/>
        </p:nvSpPr>
        <p:spPr>
          <a:xfrm flipV="1">
            <a:off x="13078109" y="4483101"/>
            <a:ext cx="1" cy="8478923"/>
          </a:xfrm>
          <a:prstGeom prst="line">
            <a:avLst/>
          </a:prstGeom>
          <a:ln w="63500">
            <a:solidFill>
              <a:srgbClr val="222222"/>
            </a:solidFill>
            <a:miter lim="400000"/>
          </a:ln>
        </p:spPr>
        <p:txBody>
          <a:bodyPr lIns="71437" tIns="71437" rIns="71437" bIns="71437" anchor="ctr"/>
          <a:lstStyle/>
          <a:p>
            <a:pPr algn="ctr">
              <a:lnSpc>
                <a:spcPct val="80000"/>
              </a:lnSpc>
              <a:spcBef>
                <a:spcPts val="0"/>
              </a:spcBef>
              <a:defRPr cap="all" sz="3800">
                <a:latin typeface="+mn-lt"/>
                <a:ea typeface="+mn-ea"/>
                <a:cs typeface="+mn-cs"/>
                <a:sym typeface="DIN Condensed Bold"/>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0" name="Image" descr="Image"/>
          <p:cNvPicPr>
            <a:picLocks noChangeAspect="1"/>
          </p:cNvPicPr>
          <p:nvPr/>
        </p:nvPicPr>
        <p:blipFill>
          <a:blip r:embed="rId3">
            <a:extLst/>
          </a:blip>
          <a:stretch>
            <a:fillRect/>
          </a:stretch>
        </p:blipFill>
        <p:spPr>
          <a:xfrm>
            <a:off x="-104445" y="-105997"/>
            <a:ext cx="24592891" cy="1638077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4" name="work_alf_sketch.jpg" descr="work_alf_sketch.jpg"/>
          <p:cNvPicPr>
            <a:picLocks noChangeAspect="1"/>
          </p:cNvPicPr>
          <p:nvPr/>
        </p:nvPicPr>
        <p:blipFill>
          <a:blip r:embed="rId2">
            <a:extLst/>
          </a:blip>
          <a:stretch>
            <a:fillRect/>
          </a:stretch>
        </p:blipFill>
        <p:spPr>
          <a:xfrm>
            <a:off x="-8680" y="-214115"/>
            <a:ext cx="24635031" cy="1464758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6" name="failure.jpg" descr="failure.jpg"/>
          <p:cNvPicPr>
            <a:picLocks noChangeAspect="1"/>
          </p:cNvPicPr>
          <p:nvPr/>
        </p:nvPicPr>
        <p:blipFill>
          <a:blip r:embed="rId2">
            <a:extLst/>
          </a:blip>
          <a:stretch>
            <a:fillRect/>
          </a:stretch>
        </p:blipFill>
        <p:spPr>
          <a:xfrm>
            <a:off x="-54372" y="-100608"/>
            <a:ext cx="24492744" cy="1379758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Modifier : 2 clics"/>
          <p:cNvSpPr txBox="1"/>
          <p:nvPr/>
        </p:nvSpPr>
        <p:spPr>
          <a:xfrm>
            <a:off x="1734719" y="4069079"/>
            <a:ext cx="20914562" cy="557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25500">
              <a:spcBef>
                <a:spcPts val="0"/>
              </a:spcBef>
              <a:defRPr b="1" sz="12000">
                <a:solidFill>
                  <a:srgbClr val="007BB7"/>
                </a:solidFill>
                <a:latin typeface="HK Grotesk"/>
                <a:ea typeface="HK Grotesk"/>
                <a:cs typeface="HK Grotesk"/>
                <a:sym typeface="HK Grotesk"/>
              </a:defRPr>
            </a:pPr>
            <a:r>
              <a:t>Fail fast</a:t>
            </a:r>
          </a:p>
          <a:p>
            <a:pPr algn="ctr" defTabSz="825500">
              <a:spcBef>
                <a:spcPts val="0"/>
              </a:spcBef>
              <a:defRPr b="1" sz="12000">
                <a:solidFill>
                  <a:srgbClr val="007BB7"/>
                </a:solidFill>
                <a:latin typeface="HK Grotesk"/>
                <a:ea typeface="HK Grotesk"/>
                <a:cs typeface="HK Grotesk"/>
                <a:sym typeface="HK Grotesk"/>
              </a:defRPr>
            </a:pPr>
            <a:r>
              <a:t>Learn</a:t>
            </a:r>
          </a:p>
          <a:p>
            <a:pPr algn="ctr" defTabSz="825500">
              <a:spcBef>
                <a:spcPts val="0"/>
              </a:spcBef>
              <a:defRPr b="1" sz="12000">
                <a:solidFill>
                  <a:srgbClr val="007BB7"/>
                </a:solidFill>
                <a:latin typeface="HK Grotesk"/>
                <a:ea typeface="HK Grotesk"/>
                <a:cs typeface="HK Grotesk"/>
                <a:sym typeface="HK Grotesk"/>
              </a:defRPr>
            </a:pPr>
            <a:r>
              <a:t>Try again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grpSp>
        <p:nvGrpSpPr>
          <p:cNvPr id="612" name="Group"/>
          <p:cNvGrpSpPr/>
          <p:nvPr/>
        </p:nvGrpSpPr>
        <p:grpSpPr>
          <a:xfrm>
            <a:off x="9592580" y="1944472"/>
            <a:ext cx="9415555" cy="9846206"/>
            <a:chOff x="0" y="0"/>
            <a:chExt cx="9415554" cy="9846205"/>
          </a:xfrm>
        </p:grpSpPr>
        <p:pic>
          <p:nvPicPr>
            <p:cNvPr id="610" name="Fail-and-win-reality.jpg" descr="Fail-and-win-reality.jpg"/>
            <p:cNvPicPr>
              <a:picLocks noChangeAspect="1"/>
            </p:cNvPicPr>
            <p:nvPr/>
          </p:nvPicPr>
          <p:blipFill>
            <a:blip r:embed="rId3">
              <a:extLst/>
            </a:blip>
            <a:srcRect l="0" t="0" r="50328" b="4453"/>
            <a:stretch>
              <a:fillRect/>
            </a:stretch>
          </p:blipFill>
          <p:spPr>
            <a:xfrm>
              <a:off x="-1" y="0"/>
              <a:ext cx="4918357" cy="9846206"/>
            </a:xfrm>
            <a:prstGeom prst="rect">
              <a:avLst/>
            </a:prstGeom>
            <a:ln w="12700" cap="flat">
              <a:noFill/>
              <a:miter lim="400000"/>
            </a:ln>
            <a:effectLst/>
          </p:spPr>
        </p:pic>
        <p:sp>
          <p:nvSpPr>
            <p:cNvPr id="611" name="Rectangle"/>
            <p:cNvSpPr/>
            <p:nvPr/>
          </p:nvSpPr>
          <p:spPr>
            <a:xfrm>
              <a:off x="702585" y="447553"/>
              <a:ext cx="8712969" cy="1318249"/>
            </a:xfrm>
            <a:prstGeom prst="rect">
              <a:avLst/>
            </a:prstGeom>
            <a:solidFill>
              <a:srgbClr val="FFFFFF"/>
            </a:solidFill>
            <a:ln w="25400" cap="flat">
              <a:solidFill>
                <a:srgbClr val="FFFFFF"/>
              </a:solidFill>
              <a:prstDash val="solid"/>
              <a:miter lim="800000"/>
            </a:ln>
            <a:effectLst/>
          </p:spPr>
          <p:txBody>
            <a:bodyPr wrap="square" lIns="91439" tIns="91439" rIns="91439" bIns="91439" numCol="1" anchor="ctr">
              <a:noAutofit/>
            </a:bodyPr>
            <a:lstStyle/>
            <a:p>
              <a:pPr algn="ctr" defTabSz="1828800">
                <a:spcBef>
                  <a:spcPts val="0"/>
                </a:spcBef>
                <a:defRPr sz="3600">
                  <a:solidFill>
                    <a:srgbClr val="FFFFFF"/>
                  </a:solidFill>
                  <a:latin typeface="Calibri"/>
                  <a:ea typeface="Calibri"/>
                  <a:cs typeface="Calibri"/>
                  <a:sym typeface="Calibri"/>
                </a:defRPr>
              </a:pPr>
            </a:p>
          </p:txBody>
        </p:sp>
      </p:grpSp>
      <p:grpSp>
        <p:nvGrpSpPr>
          <p:cNvPr id="615" name="Group"/>
          <p:cNvGrpSpPr/>
          <p:nvPr/>
        </p:nvGrpSpPr>
        <p:grpSpPr>
          <a:xfrm>
            <a:off x="11091133" y="1944472"/>
            <a:ext cx="8712969" cy="9846206"/>
            <a:chOff x="0" y="0"/>
            <a:chExt cx="8712968" cy="9846205"/>
          </a:xfrm>
        </p:grpSpPr>
        <p:pic>
          <p:nvPicPr>
            <p:cNvPr id="613" name="Fail-and-win-reality.jpg" descr="Fail-and-win-reality.jpg"/>
            <p:cNvPicPr>
              <a:picLocks noChangeAspect="1"/>
            </p:cNvPicPr>
            <p:nvPr/>
          </p:nvPicPr>
          <p:blipFill>
            <a:blip r:embed="rId3">
              <a:extLst/>
            </a:blip>
            <a:srcRect l="48962" t="0" r="0" b="4453"/>
            <a:stretch>
              <a:fillRect/>
            </a:stretch>
          </p:blipFill>
          <p:spPr>
            <a:xfrm>
              <a:off x="912136" y="0"/>
              <a:ext cx="5053616" cy="9846206"/>
            </a:xfrm>
            <a:prstGeom prst="rect">
              <a:avLst/>
            </a:prstGeom>
            <a:ln w="12700" cap="flat">
              <a:noFill/>
              <a:miter lim="400000"/>
            </a:ln>
            <a:effectLst/>
          </p:spPr>
        </p:pic>
        <p:sp>
          <p:nvSpPr>
            <p:cNvPr id="614" name="Rectangle"/>
            <p:cNvSpPr/>
            <p:nvPr/>
          </p:nvSpPr>
          <p:spPr>
            <a:xfrm>
              <a:off x="-1" y="447553"/>
              <a:ext cx="8712970" cy="1424655"/>
            </a:xfrm>
            <a:prstGeom prst="rect">
              <a:avLst/>
            </a:prstGeom>
            <a:solidFill>
              <a:srgbClr val="FFFFFF"/>
            </a:solidFill>
            <a:ln w="25400" cap="flat">
              <a:solidFill>
                <a:srgbClr val="FFFFFF"/>
              </a:solidFill>
              <a:prstDash val="solid"/>
              <a:miter lim="800000"/>
            </a:ln>
            <a:effectLst/>
          </p:spPr>
          <p:txBody>
            <a:bodyPr wrap="square" lIns="91439" tIns="91439" rIns="91439" bIns="91439" numCol="1" anchor="ctr">
              <a:noAutofit/>
            </a:bodyPr>
            <a:lstStyle/>
            <a:p>
              <a:pPr algn="ctr" defTabSz="1828800">
                <a:spcBef>
                  <a:spcPts val="0"/>
                </a:spcBef>
                <a:defRPr sz="3600">
                  <a:solidFill>
                    <a:srgbClr val="FFFFFF"/>
                  </a:solidFill>
                  <a:latin typeface="Calibri"/>
                  <a:ea typeface="Calibri"/>
                  <a:cs typeface="Calibri"/>
                  <a:sym typeface="Calibri"/>
                </a:defRPr>
              </a:pPr>
            </a:p>
          </p:txBody>
        </p:sp>
      </p:grpSp>
      <p:sp>
        <p:nvSpPr>
          <p:cNvPr id="616" name="VALIDATED BY USER TESTS…"/>
          <p:cNvSpPr txBox="1"/>
          <p:nvPr/>
        </p:nvSpPr>
        <p:spPr>
          <a:xfrm>
            <a:off x="0" y="927913"/>
            <a:ext cx="24384000" cy="1822197"/>
          </a:xfrm>
          <a:prstGeom prst="rect">
            <a:avLst/>
          </a:prstGeom>
          <a:ln w="12700">
            <a:miter lim="400000"/>
          </a:ln>
          <a:extLst>
            <a:ext uri="{C572A759-6A51-4108-AA02-DFA0A04FC94B}">
              <ma14:wrappingTextBoxFlag xmlns:ma14="http://schemas.microsoft.com/office/mac/drawingml/2011/main" val="1"/>
            </a:ext>
          </a:extLst>
        </p:spPr>
        <p:txBody>
          <a:bodyPr tIns="91439" bIns="91439" anchor="b">
            <a:normAutofit fontScale="100000" lnSpcReduction="0"/>
          </a:bodyPr>
          <a:lstStyle/>
          <a:p>
            <a:pPr algn="ctr" defTabSz="1828800">
              <a:lnSpc>
                <a:spcPct val="72000"/>
              </a:lnSpc>
              <a:spcBef>
                <a:spcPts val="0"/>
              </a:spcBef>
              <a:defRPr sz="7400">
                <a:solidFill>
                  <a:srgbClr val="000000"/>
                </a:solidFill>
                <a:latin typeface="Helvetica"/>
                <a:ea typeface="Helvetica"/>
                <a:cs typeface="Helvetica"/>
                <a:sym typeface="Helvetica"/>
              </a:defRPr>
            </a:pPr>
            <a:r>
              <a:t>VALIDATED BY USER TESTS</a:t>
            </a:r>
            <a:endParaRPr sz="9600"/>
          </a:p>
          <a:p>
            <a:pPr algn="ctr" defTabSz="1828800">
              <a:lnSpc>
                <a:spcPct val="72000"/>
              </a:lnSpc>
              <a:spcBef>
                <a:spcPts val="0"/>
              </a:spcBef>
              <a:defRPr sz="5400">
                <a:solidFill>
                  <a:srgbClr val="D9D9D9"/>
                </a:solidFill>
                <a:latin typeface="Helvetica"/>
                <a:ea typeface="Helvetica"/>
                <a:cs typeface="Helvetica"/>
                <a:sym typeface="Helvetica"/>
              </a:defRPr>
            </a:pPr>
            <a:r>
              <a:t>Stop gambling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44623 0.000916" origin="layout" pathEditMode="relative">
                                      <p:cBhvr>
                                        <p:cTn id="6" dur="2000" fill="hold"/>
                                        <p:tgtEl>
                                          <p:spTgt spid="612"/>
                                        </p:tgtEl>
                                        <p:attrNameLst>
                                          <p:attrName>ppt_x</p:attrName>
                                          <p:attrName>ppt_y</p:attrName>
                                        </p:attrNameLst>
                                      </p:cBhvr>
                                    </p:animMotion>
                                  </p:childTnLst>
                                </p:cTn>
                              </p:par>
                            </p:childTnLst>
                          </p:cTn>
                        </p:par>
                        <p:par>
                          <p:cTn id="7" fill="hold">
                            <p:stCondLst>
                              <p:cond delay="2000"/>
                            </p:stCondLst>
                            <p:childTnLst>
                              <p:par>
                                <p:cTn id="8" presetClass="entr" nodeType="afterEffect" presetSubtype="0" presetID="1" grpId="2" fill="hold">
                                  <p:stCondLst>
                                    <p:cond delay="0"/>
                                  </p:stCondLst>
                                  <p:iterate type="el" backwards="0">
                                    <p:tmAbs val="0"/>
                                  </p:iterate>
                                  <p:childTnLst>
                                    <p:set>
                                      <p:cBhvr>
                                        <p:cTn id="9" fill="hold"/>
                                        <p:tgtEl>
                                          <p:spTgt spid="6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5"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0" name="Image 1" descr="Image 1"/>
          <p:cNvPicPr>
            <a:picLocks noChangeAspect="1"/>
          </p:cNvPicPr>
          <p:nvPr/>
        </p:nvPicPr>
        <p:blipFill>
          <a:blip r:embed="rId2">
            <a:extLst/>
          </a:blip>
          <a:stretch>
            <a:fillRect/>
          </a:stretch>
        </p:blipFill>
        <p:spPr>
          <a:xfrm>
            <a:off x="-1219201" y="0"/>
            <a:ext cx="27374851" cy="137160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EXPERIENCE CAPTAIN"/>
          <p:cNvSpPr txBox="1"/>
          <p:nvPr/>
        </p:nvSpPr>
        <p:spPr>
          <a:xfrm>
            <a:off x="9398000" y="7691523"/>
            <a:ext cx="5588000" cy="6729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2438338">
              <a:lnSpc>
                <a:spcPct val="120000"/>
              </a:lnSpc>
              <a:spcBef>
                <a:spcPts val="0"/>
              </a:spcBef>
              <a:defRPr b="1" spc="192" sz="3200">
                <a:solidFill>
                  <a:srgbClr val="357AAF"/>
                </a:solidFill>
                <a:latin typeface="Helvetica"/>
                <a:ea typeface="Helvetica"/>
                <a:cs typeface="Helvetica"/>
                <a:sym typeface="Helvetica"/>
              </a:defRPr>
            </a:lvl1pPr>
          </a:lstStyle>
          <a:p>
            <a:pPr/>
            <a:r>
              <a:t>EXPERIENCE CAPTAIN</a:t>
            </a:r>
          </a:p>
        </p:txBody>
      </p:sp>
      <p:pic>
        <p:nvPicPr>
          <p:cNvPr id="493" name="profileimage.jpeg" descr="profileimage.jpeg"/>
          <p:cNvPicPr>
            <a:picLocks noChangeAspect="1"/>
          </p:cNvPicPr>
          <p:nvPr/>
        </p:nvPicPr>
        <p:blipFill>
          <a:blip r:embed="rId2">
            <a:extLst/>
          </a:blip>
          <a:srcRect l="0" t="0" r="0" b="0"/>
          <a:stretch>
            <a:fillRect/>
          </a:stretch>
        </p:blipFill>
        <p:spPr>
          <a:xfrm>
            <a:off x="10668000" y="1960522"/>
            <a:ext cx="3048000" cy="304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036" y="0"/>
                  <a:pt x="5273" y="1055"/>
                  <a:pt x="3164" y="3164"/>
                </a:cubicBezTo>
                <a:cubicBezTo>
                  <a:pt x="1055" y="5273"/>
                  <a:pt x="0" y="8036"/>
                  <a:pt x="0" y="10800"/>
                </a:cubicBezTo>
                <a:cubicBezTo>
                  <a:pt x="0" y="13564"/>
                  <a:pt x="1055" y="16327"/>
                  <a:pt x="3164" y="18436"/>
                </a:cubicBezTo>
                <a:cubicBezTo>
                  <a:pt x="5273" y="20545"/>
                  <a:pt x="8036" y="21600"/>
                  <a:pt x="10800" y="21600"/>
                </a:cubicBezTo>
                <a:cubicBezTo>
                  <a:pt x="13564" y="21600"/>
                  <a:pt x="16327" y="20545"/>
                  <a:pt x="18436" y="18436"/>
                </a:cubicBezTo>
                <a:cubicBezTo>
                  <a:pt x="20545" y="16327"/>
                  <a:pt x="21600" y="13564"/>
                  <a:pt x="21600" y="10800"/>
                </a:cubicBezTo>
                <a:cubicBezTo>
                  <a:pt x="21600" y="8036"/>
                  <a:pt x="20545" y="5273"/>
                  <a:pt x="18436" y="3164"/>
                </a:cubicBezTo>
                <a:cubicBezTo>
                  <a:pt x="16327" y="1055"/>
                  <a:pt x="13564" y="0"/>
                  <a:pt x="10800" y="0"/>
                </a:cubicBezTo>
                <a:close/>
              </a:path>
            </a:pathLst>
          </a:custGeom>
          <a:ln w="12700">
            <a:miter lim="400000"/>
          </a:ln>
        </p:spPr>
      </p:pic>
      <p:pic>
        <p:nvPicPr>
          <p:cNvPr id="494" name="afelio-logo.png" descr="afelio-logo.png"/>
          <p:cNvPicPr>
            <a:picLocks noChangeAspect="1"/>
          </p:cNvPicPr>
          <p:nvPr/>
        </p:nvPicPr>
        <p:blipFill>
          <a:blip r:embed="rId3">
            <a:extLst/>
          </a:blip>
          <a:stretch>
            <a:fillRect/>
          </a:stretch>
        </p:blipFill>
        <p:spPr>
          <a:xfrm>
            <a:off x="11402496" y="6887586"/>
            <a:ext cx="1579008" cy="504497"/>
          </a:xfrm>
          <a:prstGeom prst="rect">
            <a:avLst/>
          </a:prstGeom>
          <a:ln w="12700">
            <a:miter lim="400000"/>
          </a:ln>
        </p:spPr>
      </p:pic>
      <p:sp>
        <p:nvSpPr>
          <p:cNvPr id="495" name="PROFESSEUR INVITÉ…"/>
          <p:cNvSpPr txBox="1"/>
          <p:nvPr/>
        </p:nvSpPr>
        <p:spPr>
          <a:xfrm>
            <a:off x="9398000" y="10190919"/>
            <a:ext cx="5588000" cy="21972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2438338">
              <a:lnSpc>
                <a:spcPct val="120000"/>
              </a:lnSpc>
              <a:spcBef>
                <a:spcPts val="0"/>
              </a:spcBef>
              <a:defRPr b="1" spc="192" sz="3200">
                <a:solidFill>
                  <a:srgbClr val="357AAF"/>
                </a:solidFill>
                <a:latin typeface="Helvetica"/>
                <a:ea typeface="Helvetica"/>
                <a:cs typeface="Helvetica"/>
                <a:sym typeface="Helvetica"/>
              </a:defRPr>
            </a:pPr>
            <a:r>
              <a:t>PROFESSEUR INVITÉ</a:t>
            </a:r>
          </a:p>
          <a:p>
            <a:pPr algn="ctr" defTabSz="2438338">
              <a:lnSpc>
                <a:spcPct val="120000"/>
              </a:lnSpc>
              <a:spcBef>
                <a:spcPts val="0"/>
              </a:spcBef>
              <a:defRPr spc="-72" sz="3600">
                <a:solidFill>
                  <a:srgbClr val="000000"/>
                </a:solidFill>
                <a:latin typeface="Helvetica"/>
                <a:ea typeface="Helvetica"/>
                <a:cs typeface="Helvetica"/>
                <a:sym typeface="Helvetica"/>
              </a:defRPr>
            </a:pPr>
            <a:r>
              <a:t>Ecriture Multimédia</a:t>
            </a:r>
          </a:p>
          <a:p>
            <a:pPr algn="ctr" defTabSz="2438338">
              <a:lnSpc>
                <a:spcPct val="120000"/>
              </a:lnSpc>
              <a:spcBef>
                <a:spcPts val="0"/>
              </a:spcBef>
              <a:defRPr spc="-72" sz="3600">
                <a:solidFill>
                  <a:srgbClr val="000000"/>
                </a:solidFill>
                <a:latin typeface="Helvetica"/>
                <a:ea typeface="Helvetica"/>
                <a:cs typeface="Helvetica"/>
                <a:sym typeface="Helvetica"/>
              </a:defRPr>
            </a:pPr>
            <a:r>
              <a:t>eBusiness</a:t>
            </a:r>
          </a:p>
        </p:txBody>
      </p:sp>
      <p:pic>
        <p:nvPicPr>
          <p:cNvPr id="496" name="Logo_HEPL_Quadri.jpg" descr="Logo_HEPL_Quadri.jpg"/>
          <p:cNvPicPr>
            <a:picLocks noChangeAspect="1"/>
          </p:cNvPicPr>
          <p:nvPr/>
        </p:nvPicPr>
        <p:blipFill>
          <a:blip r:embed="rId4">
            <a:extLst/>
          </a:blip>
          <a:srcRect l="13312" t="28920" r="13312" b="28920"/>
          <a:stretch>
            <a:fillRect/>
          </a:stretch>
        </p:blipFill>
        <p:spPr>
          <a:xfrm>
            <a:off x="11402417" y="9499747"/>
            <a:ext cx="1579001" cy="573836"/>
          </a:xfrm>
          <a:prstGeom prst="rect">
            <a:avLst/>
          </a:prstGeom>
          <a:ln w="12700">
            <a:miter lim="400000"/>
          </a:ln>
        </p:spPr>
      </p:pic>
      <p:sp>
        <p:nvSpPr>
          <p:cNvPr id="497" name="Julien Houbrechts"/>
          <p:cNvSpPr txBox="1"/>
          <p:nvPr/>
        </p:nvSpPr>
        <p:spPr>
          <a:xfrm>
            <a:off x="9398000" y="5310206"/>
            <a:ext cx="5588000" cy="943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2438338">
              <a:lnSpc>
                <a:spcPct val="120000"/>
              </a:lnSpc>
              <a:spcBef>
                <a:spcPts val="0"/>
              </a:spcBef>
              <a:defRPr b="1" spc="-79" sz="4000">
                <a:solidFill>
                  <a:srgbClr val="000000"/>
                </a:solidFill>
                <a:latin typeface="Helvetica"/>
                <a:ea typeface="Helvetica"/>
                <a:cs typeface="Helvetica"/>
                <a:sym typeface="Helvetica"/>
              </a:defRPr>
            </a:lvl1pPr>
          </a:lstStyle>
          <a:p>
            <a:pPr/>
            <a:r>
              <a:t>Julien Houbrechts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25" name="Groupe 3"/>
          <p:cNvGrpSpPr/>
          <p:nvPr/>
        </p:nvGrpSpPr>
        <p:grpSpPr>
          <a:xfrm>
            <a:off x="4451356" y="3311569"/>
            <a:ext cx="4680001" cy="7114238"/>
            <a:chOff x="0" y="0"/>
            <a:chExt cx="4679999" cy="7114236"/>
          </a:xfrm>
        </p:grpSpPr>
        <p:sp>
          <p:nvSpPr>
            <p:cNvPr id="622" name="Rectangle 9"/>
            <p:cNvSpPr/>
            <p:nvPr/>
          </p:nvSpPr>
          <p:spPr>
            <a:xfrm>
              <a:off x="0" y="-1"/>
              <a:ext cx="4680000" cy="7114238"/>
            </a:xfrm>
            <a:prstGeom prst="rect">
              <a:avLst/>
            </a:prstGeom>
            <a:solidFill>
              <a:srgbClr val="FFFFFF"/>
            </a:solidFill>
            <a:ln w="12700" cap="flat">
              <a:noFill/>
              <a:miter lim="400000"/>
            </a:ln>
            <a:effectLst>
              <a:outerShdw sx="100000" sy="100000" kx="0" ky="0" algn="b" rotWithShape="0" blurRad="406400" dist="152400" dir="5400000">
                <a:srgbClr val="000000">
                  <a:alpha val="10000"/>
                </a:srgbClr>
              </a:outerShdw>
            </a:effectLst>
          </p:spPr>
          <p:txBody>
            <a:bodyPr wrap="square" lIns="50800" tIns="50800" rIns="50800" bIns="50800" numCol="1" anchor="ctr">
              <a:noAutofit/>
            </a:bodyPr>
            <a:lstStyle/>
            <a:p>
              <a:pPr algn="ctr" defTabSz="825500">
                <a:spcBef>
                  <a:spcPts val="0"/>
                </a:spcBef>
                <a:defRPr b="1" sz="3000">
                  <a:solidFill>
                    <a:srgbClr val="FFFFFF"/>
                  </a:solidFill>
                  <a:latin typeface="HK Grotesk"/>
                  <a:ea typeface="HK Grotesk"/>
                  <a:cs typeface="HK Grotesk"/>
                  <a:sym typeface="HK Grotesk"/>
                </a:defRPr>
              </a:pPr>
            </a:p>
          </p:txBody>
        </p:sp>
        <p:sp>
          <p:nvSpPr>
            <p:cNvPr id="623" name="ZoneTexte 10"/>
            <p:cNvSpPr txBox="1"/>
            <p:nvPr/>
          </p:nvSpPr>
          <p:spPr>
            <a:xfrm>
              <a:off x="314280" y="4615106"/>
              <a:ext cx="4051440" cy="1310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825500">
                <a:spcBef>
                  <a:spcPts val="0"/>
                </a:spcBef>
                <a:defRPr b="1" spc="300" sz="4000">
                  <a:solidFill>
                    <a:srgbClr val="007BB7"/>
                  </a:solidFill>
                  <a:latin typeface="HK Grotesk"/>
                  <a:ea typeface="HK Grotesk"/>
                  <a:cs typeface="HK Grotesk"/>
                  <a:sym typeface="HK Grotesk"/>
                </a:defRPr>
              </a:lvl1pPr>
            </a:lstStyle>
            <a:p>
              <a:pPr/>
              <a:r>
                <a:t>Facial expressions</a:t>
              </a:r>
            </a:p>
          </p:txBody>
        </p:sp>
        <p:pic>
          <p:nvPicPr>
            <p:cNvPr id="624" name="Image" descr="Image"/>
            <p:cNvPicPr>
              <a:picLocks noChangeAspect="1"/>
            </p:cNvPicPr>
            <p:nvPr/>
          </p:nvPicPr>
          <p:blipFill>
            <a:blip r:embed="rId3">
              <a:extLst/>
            </a:blip>
            <a:stretch>
              <a:fillRect/>
            </a:stretch>
          </p:blipFill>
          <p:spPr>
            <a:xfrm>
              <a:off x="1355406" y="1465783"/>
              <a:ext cx="1969188" cy="1683542"/>
            </a:xfrm>
            <a:prstGeom prst="rect">
              <a:avLst/>
            </a:prstGeom>
            <a:ln w="12700" cap="flat">
              <a:noFill/>
              <a:miter lim="400000"/>
            </a:ln>
            <a:effectLst/>
          </p:spPr>
        </p:pic>
      </p:grpSp>
      <p:grpSp>
        <p:nvGrpSpPr>
          <p:cNvPr id="629" name="Groupe 30"/>
          <p:cNvGrpSpPr/>
          <p:nvPr/>
        </p:nvGrpSpPr>
        <p:grpSpPr>
          <a:xfrm>
            <a:off x="15252643" y="3290193"/>
            <a:ext cx="4680001" cy="7114238"/>
            <a:chOff x="1" y="0"/>
            <a:chExt cx="4679999" cy="7114236"/>
          </a:xfrm>
        </p:grpSpPr>
        <p:sp>
          <p:nvSpPr>
            <p:cNvPr id="626" name="Rectangle 24"/>
            <p:cNvSpPr/>
            <p:nvPr/>
          </p:nvSpPr>
          <p:spPr>
            <a:xfrm>
              <a:off x="1" y="-1"/>
              <a:ext cx="4680001" cy="7114238"/>
            </a:xfrm>
            <a:prstGeom prst="rect">
              <a:avLst/>
            </a:prstGeom>
            <a:solidFill>
              <a:srgbClr val="FFFFFF"/>
            </a:solidFill>
            <a:ln w="12700" cap="flat">
              <a:noFill/>
              <a:miter lim="400000"/>
            </a:ln>
            <a:effectLst>
              <a:outerShdw sx="100000" sy="100000" kx="0" ky="0" algn="b" rotWithShape="0" blurRad="406400" dist="152400" dir="5400000">
                <a:srgbClr val="000000">
                  <a:alpha val="10000"/>
                </a:srgbClr>
              </a:outerShdw>
            </a:effectLst>
          </p:spPr>
          <p:txBody>
            <a:bodyPr wrap="square" lIns="50800" tIns="50800" rIns="50800" bIns="50800" numCol="1" anchor="ctr">
              <a:noAutofit/>
            </a:bodyPr>
            <a:lstStyle/>
            <a:p>
              <a:pPr algn="ctr" defTabSz="825500">
                <a:spcBef>
                  <a:spcPts val="0"/>
                </a:spcBef>
                <a:defRPr b="1" sz="3000">
                  <a:solidFill>
                    <a:srgbClr val="FFFFFF"/>
                  </a:solidFill>
                  <a:latin typeface="HK Grotesk"/>
                  <a:ea typeface="HK Grotesk"/>
                  <a:cs typeface="HK Grotesk"/>
                  <a:sym typeface="HK Grotesk"/>
                </a:defRPr>
              </a:pPr>
            </a:p>
          </p:txBody>
        </p:sp>
        <p:pic>
          <p:nvPicPr>
            <p:cNvPr id="627" name="Image" descr="Image"/>
            <p:cNvPicPr>
              <a:picLocks noChangeAspect="1"/>
            </p:cNvPicPr>
            <p:nvPr/>
          </p:nvPicPr>
          <p:blipFill>
            <a:blip r:embed="rId4">
              <a:extLst/>
            </a:blip>
            <a:stretch>
              <a:fillRect/>
            </a:stretch>
          </p:blipFill>
          <p:spPr>
            <a:xfrm>
              <a:off x="1355406" y="1487159"/>
              <a:ext cx="1969188" cy="1683542"/>
            </a:xfrm>
            <a:prstGeom prst="rect">
              <a:avLst/>
            </a:prstGeom>
            <a:ln w="12700" cap="flat">
              <a:noFill/>
              <a:miter lim="400000"/>
            </a:ln>
            <a:effectLst/>
          </p:spPr>
        </p:pic>
        <p:sp>
          <p:nvSpPr>
            <p:cNvPr id="628" name="ZoneTexte 27"/>
            <p:cNvSpPr txBox="1"/>
            <p:nvPr/>
          </p:nvSpPr>
          <p:spPr>
            <a:xfrm>
              <a:off x="314279" y="4636482"/>
              <a:ext cx="405144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825500">
                <a:spcBef>
                  <a:spcPts val="0"/>
                </a:spcBef>
                <a:defRPr b="1" spc="300" sz="4000">
                  <a:solidFill>
                    <a:srgbClr val="007BB7"/>
                  </a:solidFill>
                  <a:latin typeface="HK Grotesk"/>
                  <a:ea typeface="HK Grotesk"/>
                  <a:cs typeface="HK Grotesk"/>
                  <a:sym typeface="HK Grotesk"/>
                </a:defRPr>
              </a:lvl1pPr>
            </a:lstStyle>
            <a:p>
              <a:pPr/>
              <a:r>
                <a:t>Eye Tracking</a:t>
              </a:r>
            </a:p>
          </p:txBody>
        </p:sp>
      </p:grpSp>
      <p:grpSp>
        <p:nvGrpSpPr>
          <p:cNvPr id="633" name="Groupe 31"/>
          <p:cNvGrpSpPr/>
          <p:nvPr/>
        </p:nvGrpSpPr>
        <p:grpSpPr>
          <a:xfrm>
            <a:off x="9810849" y="3311569"/>
            <a:ext cx="4680001" cy="7114238"/>
            <a:chOff x="0" y="0"/>
            <a:chExt cx="4679999" cy="7114236"/>
          </a:xfrm>
        </p:grpSpPr>
        <p:sp>
          <p:nvSpPr>
            <p:cNvPr id="630" name="Rectangle 25"/>
            <p:cNvSpPr/>
            <p:nvPr/>
          </p:nvSpPr>
          <p:spPr>
            <a:xfrm>
              <a:off x="0" y="0"/>
              <a:ext cx="4680000" cy="7114237"/>
            </a:xfrm>
            <a:prstGeom prst="rect">
              <a:avLst/>
            </a:prstGeom>
            <a:solidFill>
              <a:srgbClr val="FFFFFF"/>
            </a:solidFill>
            <a:ln w="12700" cap="flat">
              <a:noFill/>
              <a:miter lim="400000"/>
            </a:ln>
            <a:effectLst>
              <a:outerShdw sx="100000" sy="100000" kx="0" ky="0" algn="b" rotWithShape="0" blurRad="406400" dist="152400" dir="5400000">
                <a:srgbClr val="000000">
                  <a:alpha val="10000"/>
                </a:srgbClr>
              </a:outerShdw>
            </a:effectLst>
          </p:spPr>
          <p:txBody>
            <a:bodyPr wrap="square" lIns="50800" tIns="50800" rIns="50800" bIns="50800" numCol="1" anchor="ctr">
              <a:noAutofit/>
            </a:bodyPr>
            <a:lstStyle/>
            <a:p>
              <a:pPr algn="ctr" defTabSz="825500">
                <a:spcBef>
                  <a:spcPts val="0"/>
                </a:spcBef>
                <a:defRPr b="1" sz="3000">
                  <a:solidFill>
                    <a:srgbClr val="FFFFFF"/>
                  </a:solidFill>
                  <a:latin typeface="HK Grotesk"/>
                  <a:ea typeface="HK Grotesk"/>
                  <a:cs typeface="HK Grotesk"/>
                  <a:sym typeface="HK Grotesk"/>
                </a:defRPr>
              </a:pPr>
            </a:p>
          </p:txBody>
        </p:sp>
        <p:pic>
          <p:nvPicPr>
            <p:cNvPr id="631" name="Image" descr="Image"/>
            <p:cNvPicPr>
              <a:picLocks noChangeAspect="1"/>
            </p:cNvPicPr>
            <p:nvPr/>
          </p:nvPicPr>
          <p:blipFill>
            <a:blip r:embed="rId5">
              <a:extLst/>
            </a:blip>
            <a:stretch>
              <a:fillRect/>
            </a:stretch>
          </p:blipFill>
          <p:spPr>
            <a:xfrm>
              <a:off x="1355404" y="1465783"/>
              <a:ext cx="1969187" cy="1683542"/>
            </a:xfrm>
            <a:prstGeom prst="rect">
              <a:avLst/>
            </a:prstGeom>
            <a:ln w="12700" cap="flat">
              <a:noFill/>
              <a:miter lim="400000"/>
            </a:ln>
            <a:effectLst/>
          </p:spPr>
        </p:pic>
        <p:sp>
          <p:nvSpPr>
            <p:cNvPr id="632" name="ZoneTexte 28"/>
            <p:cNvSpPr txBox="1"/>
            <p:nvPr/>
          </p:nvSpPr>
          <p:spPr>
            <a:xfrm>
              <a:off x="252462" y="4615106"/>
              <a:ext cx="4175071" cy="192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defTabSz="825500">
                <a:spcBef>
                  <a:spcPts val="0"/>
                </a:spcBef>
                <a:defRPr b="1" spc="300" sz="4000">
                  <a:solidFill>
                    <a:srgbClr val="007BB7"/>
                  </a:solidFill>
                  <a:latin typeface="HK Grotesk"/>
                  <a:ea typeface="HK Grotesk"/>
                  <a:cs typeface="HK Grotesk"/>
                  <a:sym typeface="HK Grotesk"/>
                </a:defRPr>
              </a:pPr>
              <a:r>
                <a:t>Galvanic</a:t>
              </a:r>
            </a:p>
            <a:p>
              <a:pPr algn="ctr" defTabSz="825500">
                <a:spcBef>
                  <a:spcPts val="0"/>
                </a:spcBef>
                <a:defRPr b="1" spc="300" sz="4000">
                  <a:solidFill>
                    <a:srgbClr val="007BB7"/>
                  </a:solidFill>
                  <a:latin typeface="HK Grotesk"/>
                  <a:ea typeface="HK Grotesk"/>
                  <a:cs typeface="HK Grotesk"/>
                  <a:sym typeface="HK Grotesk"/>
                </a:defRPr>
              </a:pPr>
              <a:r>
                <a:t>Skin</a:t>
              </a:r>
            </a:p>
            <a:p>
              <a:pPr algn="ctr" defTabSz="825500">
                <a:spcBef>
                  <a:spcPts val="0"/>
                </a:spcBef>
                <a:defRPr b="1" spc="300" sz="4000">
                  <a:solidFill>
                    <a:srgbClr val="007BB7"/>
                  </a:solidFill>
                  <a:latin typeface="HK Grotesk"/>
                  <a:ea typeface="HK Grotesk"/>
                  <a:cs typeface="HK Grotesk"/>
                  <a:sym typeface="HK Grotesk"/>
                </a:defRPr>
              </a:pPr>
              <a:r>
                <a:t>Response</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625"/>
                                        </p:tgtEl>
                                        <p:attrNameLst>
                                          <p:attrName>style.visibility</p:attrName>
                                        </p:attrNameLst>
                                      </p:cBhvr>
                                      <p:to>
                                        <p:strVal val="visible"/>
                                      </p:to>
                                    </p:set>
                                    <p:anim calcmode="lin" valueType="num">
                                      <p:cBhvr>
                                        <p:cTn id="7" dur="500" fill="hold"/>
                                        <p:tgtEl>
                                          <p:spTgt spid="625"/>
                                        </p:tgtEl>
                                        <p:attrNameLst>
                                          <p:attrName>ppt_x</p:attrName>
                                        </p:attrNameLst>
                                      </p:cBhvr>
                                      <p:tavLst>
                                        <p:tav tm="0">
                                          <p:val>
                                            <p:strVal val="#ppt_x"/>
                                          </p:val>
                                        </p:tav>
                                        <p:tav tm="100000">
                                          <p:val>
                                            <p:strVal val="#ppt_x"/>
                                          </p:val>
                                        </p:tav>
                                      </p:tavLst>
                                    </p:anim>
                                    <p:anim calcmode="lin" valueType="num">
                                      <p:cBhvr>
                                        <p:cTn id="8" dur="500" fill="hold"/>
                                        <p:tgtEl>
                                          <p:spTgt spid="6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633"/>
                                        </p:tgtEl>
                                        <p:attrNameLst>
                                          <p:attrName>style.visibility</p:attrName>
                                        </p:attrNameLst>
                                      </p:cBhvr>
                                      <p:to>
                                        <p:strVal val="visible"/>
                                      </p:to>
                                    </p:set>
                                    <p:anim calcmode="lin" valueType="num">
                                      <p:cBhvr>
                                        <p:cTn id="12" dur="500" fill="hold"/>
                                        <p:tgtEl>
                                          <p:spTgt spid="633"/>
                                        </p:tgtEl>
                                        <p:attrNameLst>
                                          <p:attrName>ppt_x</p:attrName>
                                        </p:attrNameLst>
                                      </p:cBhvr>
                                      <p:tavLst>
                                        <p:tav tm="0">
                                          <p:val>
                                            <p:strVal val="#ppt_x"/>
                                          </p:val>
                                        </p:tav>
                                        <p:tav tm="100000">
                                          <p:val>
                                            <p:strVal val="#ppt_x"/>
                                          </p:val>
                                        </p:tav>
                                      </p:tavLst>
                                    </p:anim>
                                    <p:anim calcmode="lin" valueType="num">
                                      <p:cBhvr>
                                        <p:cTn id="13" dur="500" fill="hold"/>
                                        <p:tgtEl>
                                          <p:spTgt spid="63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629"/>
                                        </p:tgtEl>
                                        <p:attrNameLst>
                                          <p:attrName>style.visibility</p:attrName>
                                        </p:attrNameLst>
                                      </p:cBhvr>
                                      <p:to>
                                        <p:strVal val="visible"/>
                                      </p:to>
                                    </p:set>
                                    <p:anim calcmode="lin" valueType="num">
                                      <p:cBhvr>
                                        <p:cTn id="17" dur="500" fill="hold"/>
                                        <p:tgtEl>
                                          <p:spTgt spid="629"/>
                                        </p:tgtEl>
                                        <p:attrNameLst>
                                          <p:attrName>ppt_x</p:attrName>
                                        </p:attrNameLst>
                                      </p:cBhvr>
                                      <p:tavLst>
                                        <p:tav tm="0">
                                          <p:val>
                                            <p:strVal val="#ppt_x"/>
                                          </p:val>
                                        </p:tav>
                                        <p:tav tm="100000">
                                          <p:val>
                                            <p:strVal val="#ppt_x"/>
                                          </p:val>
                                        </p:tav>
                                      </p:tavLst>
                                    </p:anim>
                                    <p:anim calcmode="lin" valueType="num">
                                      <p:cBhvr>
                                        <p:cTn id="18" dur="500" fill="hold"/>
                                        <p:tgtEl>
                                          <p:spTgt spid="6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5" grpId="1"/>
      <p:bldP build="whole" bldLvl="1" animBg="1" rev="0" advAuto="0" spid="633" grpId="2"/>
      <p:bldP build="whole" bldLvl="1" animBg="1" rev="0" advAuto="0" spid="629" grpId="3"/>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Modifier : 2 clics"/>
          <p:cNvSpPr txBox="1"/>
          <p:nvPr/>
        </p:nvSpPr>
        <p:spPr>
          <a:xfrm>
            <a:off x="1734819" y="4983479"/>
            <a:ext cx="20914362" cy="374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25500">
              <a:spcBef>
                <a:spcPts val="0"/>
              </a:spcBef>
              <a:defRPr b="1" sz="12000">
                <a:solidFill>
                  <a:srgbClr val="FFFFFF"/>
                </a:solidFill>
                <a:latin typeface="HK Grotesk"/>
                <a:ea typeface="HK Grotesk"/>
                <a:cs typeface="HK Grotesk"/>
                <a:sym typeface="HK Grotesk"/>
              </a:defRPr>
            </a:pPr>
            <a:r>
              <a:t>Digital world is evolving.</a:t>
            </a:r>
          </a:p>
          <a:p>
            <a:pPr algn="ctr" defTabSz="825500">
              <a:spcBef>
                <a:spcPts val="0"/>
              </a:spcBef>
              <a:defRPr b="1" sz="12000">
                <a:solidFill>
                  <a:srgbClr val="FFFFFF"/>
                </a:solidFill>
                <a:latin typeface="HK Grotesk"/>
                <a:ea typeface="HK Grotesk"/>
                <a:cs typeface="HK Grotesk"/>
                <a:sym typeface="HK Grotesk"/>
              </a:defRPr>
            </a:pPr>
            <a:r>
              <a:t>Fast.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9" name="db558802d63c8ec19a3025d188ca7b97.jpg" descr="db558802d63c8ec19a3025d188ca7b97.jpg"/>
          <p:cNvPicPr>
            <a:picLocks noChangeAspect="1"/>
          </p:cNvPicPr>
          <p:nvPr/>
        </p:nvPicPr>
        <p:blipFill>
          <a:blip r:embed="rId2">
            <a:extLst/>
          </a:blip>
          <a:stretch>
            <a:fillRect/>
          </a:stretch>
        </p:blipFill>
        <p:spPr>
          <a:xfrm>
            <a:off x="-3798" y="-1290154"/>
            <a:ext cx="24391596" cy="2005423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1" name="tn3270_1.png" descr="tn3270_1.png"/>
          <p:cNvPicPr>
            <a:picLocks noChangeAspect="1"/>
          </p:cNvPicPr>
          <p:nvPr/>
        </p:nvPicPr>
        <p:blipFill>
          <a:blip r:embed="rId2">
            <a:extLst/>
          </a:blip>
          <a:stretch>
            <a:fillRect/>
          </a:stretch>
        </p:blipFill>
        <p:spPr>
          <a:xfrm>
            <a:off x="-3544700" y="132771"/>
            <a:ext cx="31473400" cy="1792476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3" name="A Magazine Is an iPad That Does Not Work.m4v.mp4" descr="A Magazine Is an iPad That Does Not Work.m4v.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123" fill="hold"/>
                                        <p:tgtEl>
                                          <p:spTgt spid="64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43"/>
                </p:tgtEl>
              </p:cMediaNode>
            </p:video>
            <p:seq concurrent="1" prevAc="none" nextAc="seek">
              <p:cTn id="8" evtFilter="cancelBubble" nodeType="interactiveSeq" restart="whenNotActive" fill="hold">
                <p:stCondLst>
                  <p:cond delay="0" evt="onClick">
                    <p:tgtEl>
                      <p:spTgt spid="64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643"/>
                                        </p:tgtEl>
                                      </p:cBhvr>
                                    </p:cmd>
                                  </p:childTnLst>
                                </p:cTn>
                              </p:par>
                            </p:childTnLst>
                          </p:cTn>
                        </p:par>
                      </p:childTnLst>
                    </p:cTn>
                  </p:par>
                </p:childTnLst>
              </p:cTn>
              <p:nextCondLst>
                <p:cond delay="0" evt="onClick">
                  <p:tgtEl>
                    <p:spTgt spid="64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5" name="iu-2.jpeg" descr="iu-2.jpeg"/>
          <p:cNvPicPr>
            <a:picLocks noChangeAspect="1"/>
          </p:cNvPicPr>
          <p:nvPr/>
        </p:nvPicPr>
        <p:blipFill>
          <a:blip r:embed="rId2">
            <a:extLst/>
          </a:blip>
          <a:stretch>
            <a:fillRect/>
          </a:stretch>
        </p:blipFill>
        <p:spPr>
          <a:xfrm>
            <a:off x="-60281" y="-96559"/>
            <a:ext cx="24727319" cy="1390911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7" name="iphone-2g-apple-pierwszy-ios.png" descr="iphone-2g-apple-pierwszy-ios.png"/>
          <p:cNvPicPr>
            <a:picLocks noChangeAspect="1"/>
          </p:cNvPicPr>
          <p:nvPr/>
        </p:nvPicPr>
        <p:blipFill>
          <a:blip r:embed="rId2">
            <a:extLst/>
          </a:blip>
          <a:stretch>
            <a:fillRect/>
          </a:stretch>
        </p:blipFill>
        <p:spPr>
          <a:xfrm>
            <a:off x="14017894" y="3718838"/>
            <a:ext cx="5325928" cy="8988523"/>
          </a:xfrm>
          <a:prstGeom prst="rect">
            <a:avLst/>
          </a:prstGeom>
          <a:ln w="12700">
            <a:miter lim="400000"/>
          </a:ln>
        </p:spPr>
      </p:pic>
      <p:pic>
        <p:nvPicPr>
          <p:cNvPr id="648" name="pasted-image.tiff" descr="pasted-image.tiff"/>
          <p:cNvPicPr>
            <a:picLocks noChangeAspect="1"/>
          </p:cNvPicPr>
          <p:nvPr/>
        </p:nvPicPr>
        <p:blipFill>
          <a:blip r:embed="rId3">
            <a:extLst/>
          </a:blip>
          <a:stretch>
            <a:fillRect/>
          </a:stretch>
        </p:blipFill>
        <p:spPr>
          <a:xfrm>
            <a:off x="4709019" y="4065268"/>
            <a:ext cx="4965253" cy="8295662"/>
          </a:xfrm>
          <a:prstGeom prst="rect">
            <a:avLst/>
          </a:prstGeom>
          <a:ln w="12700">
            <a:miter lim="400000"/>
          </a:ln>
        </p:spPr>
      </p:pic>
      <p:sp>
        <p:nvSpPr>
          <p:cNvPr id="649" name="IF YOU DON’T MIND EXPERIENCE, SOMEBODY WILL"/>
          <p:cNvSpPr txBox="1"/>
          <p:nvPr/>
        </p:nvSpPr>
        <p:spPr>
          <a:xfrm>
            <a:off x="1526172" y="1530362"/>
            <a:ext cx="21331656" cy="1491867"/>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492918">
              <a:lnSpc>
                <a:spcPct val="80000"/>
              </a:lnSpc>
              <a:spcBef>
                <a:spcPts val="0"/>
              </a:spcBef>
              <a:defRPr cap="all" sz="10500">
                <a:solidFill>
                  <a:srgbClr val="3DA6DA"/>
                </a:solidFill>
                <a:latin typeface="+mn-lt"/>
                <a:ea typeface="+mn-ea"/>
                <a:cs typeface="+mn-cs"/>
                <a:sym typeface="DIN Condensed Bold"/>
              </a:defRPr>
            </a:lvl1pPr>
          </a:lstStyle>
          <a:p>
            <a:pPr/>
            <a:r>
              <a:t>IF YOU DON’T MIND EXPERIENCE, SOMEBODY WILL</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Gilles Allain"/>
          <p:cNvSpPr txBox="1"/>
          <p:nvPr>
            <p:ph type="body" sz="quarter" idx="1"/>
          </p:nvPr>
        </p:nvSpPr>
        <p:spPr>
          <a:xfrm>
            <a:off x="4892430" y="9551868"/>
            <a:ext cx="18034001" cy="596901"/>
          </a:xfrm>
          <a:prstGeom prst="rect">
            <a:avLst/>
          </a:prstGeom>
        </p:spPr>
        <p:txBody>
          <a:bodyPr/>
          <a:lstStyle/>
          <a:p>
            <a:pPr/>
            <a:r>
              <a:t>Steve Jobs</a:t>
            </a:r>
          </a:p>
        </p:txBody>
      </p:sp>
      <p:sp>
        <p:nvSpPr>
          <p:cNvPr id="652" name="Saisissez une citation ici."/>
          <p:cNvSpPr txBox="1"/>
          <p:nvPr/>
        </p:nvSpPr>
        <p:spPr>
          <a:xfrm>
            <a:off x="2918798" y="4064000"/>
            <a:ext cx="20182742" cy="49039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10400">
                <a:solidFill>
                  <a:srgbClr val="1A2F52"/>
                </a:solidFill>
                <a:latin typeface="HK Grotesk"/>
                <a:ea typeface="HK Grotesk"/>
                <a:cs typeface="HK Grotesk"/>
                <a:sym typeface="HK Grotesk"/>
              </a:defRPr>
            </a:lvl1pPr>
          </a:lstStyle>
          <a:p>
            <a:pPr/>
            <a:r>
              <a:t>Innovation distinguishes between a leader and a follower.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Modifier : 2 clics"/>
          <p:cNvSpPr txBox="1"/>
          <p:nvPr/>
        </p:nvSpPr>
        <p:spPr>
          <a:xfrm>
            <a:off x="1734819" y="5897879"/>
            <a:ext cx="20914362"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FFFFFF"/>
                </a:solidFill>
                <a:latin typeface="HK Grotesk"/>
                <a:ea typeface="HK Grotesk"/>
                <a:cs typeface="HK Grotesk"/>
                <a:sym typeface="HK Grotesk"/>
              </a:defRPr>
            </a:lvl1pPr>
          </a:lstStyle>
          <a:p>
            <a:pPr/>
            <a:r>
              <a:t>Today, it’s all about AI.</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6" name="1*Ab8SnQ0cKCO7SUmTuqLKMg.jpeg" descr="1*Ab8SnQ0cKCO7SUmTuqLKMg.jpeg"/>
          <p:cNvPicPr>
            <a:picLocks noChangeAspect="1"/>
          </p:cNvPicPr>
          <p:nvPr/>
        </p:nvPicPr>
        <p:blipFill>
          <a:blip r:embed="rId2">
            <a:extLst/>
          </a:blip>
          <a:stretch>
            <a:fillRect/>
          </a:stretch>
        </p:blipFill>
        <p:spPr>
          <a:xfrm>
            <a:off x="133064" y="-1178419"/>
            <a:ext cx="24117872" cy="1607283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499" name="afelio-logo.png" descr="afelio-logo.png"/>
          <p:cNvPicPr>
            <a:picLocks noChangeAspect="1"/>
          </p:cNvPicPr>
          <p:nvPr/>
        </p:nvPicPr>
        <p:blipFill>
          <a:blip r:embed="rId2">
            <a:extLst/>
          </a:blip>
          <a:stretch>
            <a:fillRect/>
          </a:stretch>
        </p:blipFill>
        <p:spPr>
          <a:xfrm>
            <a:off x="5713588" y="4788134"/>
            <a:ext cx="12956824" cy="413973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Modifier : 2 clics"/>
          <p:cNvSpPr txBox="1"/>
          <p:nvPr/>
        </p:nvSpPr>
        <p:spPr>
          <a:xfrm>
            <a:off x="1734719" y="1852929"/>
            <a:ext cx="20914562" cy="1001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25500">
              <a:spcBef>
                <a:spcPts val="0"/>
              </a:spcBef>
              <a:defRPr sz="5900">
                <a:solidFill>
                  <a:srgbClr val="007BB7"/>
                </a:solidFill>
                <a:latin typeface="HK Grotesk"/>
                <a:ea typeface="HK Grotesk"/>
                <a:cs typeface="HK Grotesk"/>
                <a:sym typeface="HK Grotesk"/>
              </a:defRPr>
            </a:pPr>
            <a:r>
              <a:t>AI, through large language models (LLMs), has already invaded our lives in many ways. For example, LLMs can generate realistic text, speech, and images for various purposes, such as entertainment, education, and communication. </a:t>
            </a:r>
          </a:p>
          <a:p>
            <a:pPr algn="ctr" defTabSz="825500">
              <a:spcBef>
                <a:spcPts val="0"/>
              </a:spcBef>
              <a:defRPr sz="5900">
                <a:solidFill>
                  <a:srgbClr val="007BB7"/>
                </a:solidFill>
                <a:latin typeface="HK Grotesk"/>
                <a:ea typeface="HK Grotesk"/>
                <a:cs typeface="HK Grotesk"/>
                <a:sym typeface="HK Grotesk"/>
              </a:defRPr>
            </a:pPr>
          </a:p>
          <a:p>
            <a:pPr algn="ctr" defTabSz="825500">
              <a:spcBef>
                <a:spcPts val="0"/>
              </a:spcBef>
              <a:defRPr sz="5900">
                <a:solidFill>
                  <a:srgbClr val="007BB7"/>
                </a:solidFill>
                <a:latin typeface="HK Grotesk"/>
                <a:ea typeface="HK Grotesk"/>
                <a:cs typeface="HK Grotesk"/>
                <a:sym typeface="HK Grotesk"/>
              </a:defRPr>
            </a:pPr>
            <a:r>
              <a:t>LLMs can also understand natural language and answer questions, provide suggestions, or perform tasks for us. LLMs are behind many applications and services that we use daily, such as search engines, social media platforms, virtual assistants, and chatbots.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2" name="Image" descr="Image"/>
          <p:cNvPicPr>
            <a:picLocks noChangeAspect="1"/>
          </p:cNvPicPr>
          <p:nvPr/>
        </p:nvPicPr>
        <p:blipFill>
          <a:blip r:embed="rId3">
            <a:extLst/>
          </a:blip>
          <a:stretch>
            <a:fillRect/>
          </a:stretch>
        </p:blipFill>
        <p:spPr>
          <a:xfrm>
            <a:off x="7279526" y="638310"/>
            <a:ext cx="9824947" cy="1243938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Modifier : 2 clics"/>
          <p:cNvSpPr txBox="1"/>
          <p:nvPr/>
        </p:nvSpPr>
        <p:spPr>
          <a:xfrm>
            <a:off x="1734819" y="4983479"/>
            <a:ext cx="20914362" cy="374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25500">
              <a:spcBef>
                <a:spcPts val="0"/>
              </a:spcBef>
              <a:defRPr b="1" sz="12000">
                <a:solidFill>
                  <a:srgbClr val="FFFFFF"/>
                </a:solidFill>
                <a:latin typeface="HK Grotesk"/>
                <a:ea typeface="HK Grotesk"/>
                <a:cs typeface="HK Grotesk"/>
                <a:sym typeface="HK Grotesk"/>
              </a:defRPr>
            </a:pPr>
            <a:r>
              <a:t>Don’t fight change.</a:t>
            </a:r>
          </a:p>
          <a:p>
            <a:pPr algn="ctr" defTabSz="825500">
              <a:spcBef>
                <a:spcPts val="0"/>
              </a:spcBef>
              <a:defRPr b="1" sz="12000">
                <a:solidFill>
                  <a:srgbClr val="FFFFFF"/>
                </a:solidFill>
                <a:latin typeface="HK Grotesk"/>
                <a:ea typeface="HK Grotesk"/>
                <a:cs typeface="HK Grotesk"/>
                <a:sym typeface="HK Grotesk"/>
              </a:defRPr>
            </a:pPr>
            <a:r>
              <a:t>Embrace it.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Modifier : 2 clics"/>
          <p:cNvSpPr txBox="1"/>
          <p:nvPr/>
        </p:nvSpPr>
        <p:spPr>
          <a:xfrm>
            <a:off x="1734719" y="5897879"/>
            <a:ext cx="20914562"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007BB7"/>
                </a:solidFill>
                <a:latin typeface="HK Grotesk"/>
                <a:ea typeface="HK Grotesk"/>
                <a:cs typeface="HK Grotesk"/>
                <a:sym typeface="HK Grotesk"/>
              </a:defRPr>
            </a:lvl1pPr>
          </a:lstStyle>
          <a:p>
            <a:pPr/>
            <a:r>
              <a:t>How can you help us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Modifier : 2 clics"/>
          <p:cNvSpPr txBox="1"/>
          <p:nvPr/>
        </p:nvSpPr>
        <p:spPr>
          <a:xfrm>
            <a:off x="1734719" y="5008879"/>
            <a:ext cx="20914562" cy="369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sz="5900">
                <a:solidFill>
                  <a:srgbClr val="007BB7"/>
                </a:solidFill>
                <a:latin typeface="HK Grotesk"/>
                <a:ea typeface="HK Grotesk"/>
                <a:cs typeface="HK Grotesk"/>
                <a:sym typeface="HK Grotesk"/>
              </a:defRPr>
            </a:lvl1pPr>
          </a:lstStyle>
          <a:p>
            <a:pPr/>
            <a:r>
              <a:t>Our vision is to always maximize technological opportunities. Here for we'd like to reflect on how to integrate these advancements into our work, while adhering to security guidelines and meeting customer requirements.</a:t>
            </a:r>
          </a:p>
        </p:txBody>
      </p:sp>
      <p:pic>
        <p:nvPicPr>
          <p:cNvPr id="671" name="afelio-logo.png" descr="afelio-logo.png"/>
          <p:cNvPicPr>
            <a:picLocks noChangeAspect="1"/>
          </p:cNvPicPr>
          <p:nvPr/>
        </p:nvPicPr>
        <p:blipFill>
          <a:blip r:embed="rId2">
            <a:extLst/>
          </a:blip>
          <a:stretch>
            <a:fillRect/>
          </a:stretch>
        </p:blipFill>
        <p:spPr>
          <a:xfrm>
            <a:off x="18019487" y="9578754"/>
            <a:ext cx="3502485" cy="111905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Gilles Allain"/>
          <p:cNvSpPr txBox="1"/>
          <p:nvPr>
            <p:ph type="body" sz="quarter" idx="1"/>
          </p:nvPr>
        </p:nvSpPr>
        <p:spPr>
          <a:xfrm>
            <a:off x="4892430" y="9551868"/>
            <a:ext cx="18034001" cy="1186817"/>
          </a:xfrm>
          <a:prstGeom prst="rect">
            <a:avLst/>
          </a:prstGeom>
        </p:spPr>
        <p:txBody>
          <a:bodyPr/>
          <a:lstStyle/>
          <a:p>
            <a:pPr/>
            <a:r>
              <a:t>Paolo Confino</a:t>
            </a:r>
          </a:p>
          <a:p>
            <a:pPr/>
            <a:r>
              <a:t>Fortune</a:t>
            </a:r>
          </a:p>
        </p:txBody>
      </p:sp>
      <p:sp>
        <p:nvSpPr>
          <p:cNvPr id="674" name="Saisissez une citation ici."/>
          <p:cNvSpPr txBox="1"/>
          <p:nvPr/>
        </p:nvSpPr>
        <p:spPr>
          <a:xfrm>
            <a:off x="2918798" y="4064000"/>
            <a:ext cx="20182742" cy="49039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spcBef>
                <a:spcPts val="0"/>
              </a:spcBef>
              <a:defRPr sz="10400">
                <a:solidFill>
                  <a:srgbClr val="1A2F52"/>
                </a:solidFill>
                <a:latin typeface="HK Grotesk"/>
                <a:ea typeface="HK Grotesk"/>
                <a:cs typeface="HK Grotesk"/>
                <a:sym typeface="HK Grotesk"/>
              </a:defRPr>
            </a:lvl1pPr>
          </a:lstStyle>
          <a:p>
            <a:pPr/>
            <a:r>
              <a:t>A.I. might not replace you, but a person who uses A.I. could</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Modifier : 2 clics"/>
          <p:cNvSpPr txBox="1"/>
          <p:nvPr/>
        </p:nvSpPr>
        <p:spPr>
          <a:xfrm>
            <a:off x="1734719" y="5897879"/>
            <a:ext cx="20914562"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007BB7"/>
                </a:solidFill>
                <a:latin typeface="HK Grotesk"/>
                <a:ea typeface="HK Grotesk"/>
                <a:cs typeface="HK Grotesk"/>
                <a:sym typeface="HK Grotesk"/>
              </a:defRPr>
            </a:lvl1pPr>
          </a:lstStyle>
          <a:p>
            <a:pPr/>
            <a:r>
              <a:t>How can you help us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0" name="tn3270_1.png" descr="tn3270_1.png"/>
          <p:cNvPicPr>
            <a:picLocks noChangeAspect="1"/>
          </p:cNvPicPr>
          <p:nvPr/>
        </p:nvPicPr>
        <p:blipFill>
          <a:blip r:embed="rId2">
            <a:extLst/>
          </a:blip>
          <a:stretch>
            <a:fillRect/>
          </a:stretch>
        </p:blipFill>
        <p:spPr>
          <a:xfrm>
            <a:off x="-3544700" y="132771"/>
            <a:ext cx="31473400" cy="1792476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2" name="physical-bank-branches-predicted-dead-in-5-years.jpg" descr="physical-bank-branches-predicted-dead-in-5-years.jpg"/>
          <p:cNvPicPr>
            <a:picLocks noChangeAspect="1"/>
          </p:cNvPicPr>
          <p:nvPr/>
        </p:nvPicPr>
        <p:blipFill>
          <a:blip r:embed="rId3">
            <a:extLst/>
          </a:blip>
          <a:stretch>
            <a:fillRect/>
          </a:stretch>
        </p:blipFill>
        <p:spPr>
          <a:xfrm>
            <a:off x="-18947" y="-1336872"/>
            <a:ext cx="24281098" cy="1638974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6" name="Mobile-Banking-App-Template-2.jpg" descr="Mobile-Banking-App-Template-2.jpg"/>
          <p:cNvPicPr>
            <a:picLocks noChangeAspect="1"/>
          </p:cNvPicPr>
          <p:nvPr/>
        </p:nvPicPr>
        <p:blipFill>
          <a:blip r:embed="rId3">
            <a:extLst/>
          </a:blip>
          <a:stretch>
            <a:fillRect/>
          </a:stretch>
        </p:blipFill>
        <p:spPr>
          <a:xfrm>
            <a:off x="206521" y="-3009011"/>
            <a:ext cx="24220309" cy="2058726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501" name="v1XSeHtp.jpeg" descr="v1XSeHtp.jpeg"/>
          <p:cNvPicPr>
            <a:picLocks noChangeAspect="1"/>
          </p:cNvPicPr>
          <p:nvPr/>
        </p:nvPicPr>
        <p:blipFill>
          <a:blip r:embed="rId2">
            <a:extLst/>
          </a:blip>
          <a:stretch>
            <a:fillRect/>
          </a:stretch>
        </p:blipFill>
        <p:spPr>
          <a:xfrm>
            <a:off x="7347989" y="2013989"/>
            <a:ext cx="9688022" cy="968802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0" name="Image 8" descr="Image 8"/>
          <p:cNvPicPr>
            <a:picLocks noChangeAspect="1"/>
          </p:cNvPicPr>
          <p:nvPr/>
        </p:nvPicPr>
        <p:blipFill>
          <a:blip r:embed="rId3">
            <a:extLst/>
          </a:blip>
          <a:stretch>
            <a:fillRect/>
          </a:stretch>
        </p:blipFill>
        <p:spPr>
          <a:xfrm>
            <a:off x="10737056" y="2899760"/>
            <a:ext cx="7803045" cy="12340240"/>
          </a:xfrm>
          <a:prstGeom prst="rect">
            <a:avLst/>
          </a:prstGeom>
          <a:ln w="12700">
            <a:miter lim="400000"/>
          </a:ln>
          <a:effectLst>
            <a:outerShdw sx="100000" sy="100000" kx="0" ky="0" algn="b" rotWithShape="0" blurRad="1270000" dist="203200" dir="4500000">
              <a:srgbClr val="000000">
                <a:alpha val="26000"/>
              </a:srgbClr>
            </a:outerShdw>
          </a:effectLst>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4" name="paperwork-1.jpg" descr="paperwork-1.jpg"/>
          <p:cNvPicPr>
            <a:picLocks noChangeAspect="1"/>
          </p:cNvPicPr>
          <p:nvPr/>
        </p:nvPicPr>
        <p:blipFill>
          <a:blip r:embed="rId3">
            <a:extLst/>
          </a:blip>
          <a:stretch>
            <a:fillRect/>
          </a:stretch>
        </p:blipFill>
        <p:spPr>
          <a:xfrm>
            <a:off x="-138333" y="-3227030"/>
            <a:ext cx="24660666" cy="1790467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Modifier : 2 clics"/>
          <p:cNvSpPr txBox="1"/>
          <p:nvPr/>
        </p:nvSpPr>
        <p:spPr>
          <a:xfrm>
            <a:off x="1734719" y="5897879"/>
            <a:ext cx="20914562"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007BB7"/>
                </a:solidFill>
                <a:latin typeface="HK Grotesk"/>
                <a:ea typeface="HK Grotesk"/>
                <a:cs typeface="HK Grotesk"/>
                <a:sym typeface="HK Grotesk"/>
              </a:defRPr>
            </a:lvl1pPr>
          </a:lstStyle>
          <a:p>
            <a:pPr/>
            <a:r>
              <a:t>Subscription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Modifier : 2 clics"/>
          <p:cNvSpPr txBox="1"/>
          <p:nvPr/>
        </p:nvSpPr>
        <p:spPr>
          <a:xfrm>
            <a:off x="1734719" y="5897879"/>
            <a:ext cx="20914562"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007BB7"/>
                </a:solidFill>
                <a:latin typeface="HK Grotesk"/>
                <a:ea typeface="HK Grotesk"/>
                <a:cs typeface="HK Grotesk"/>
                <a:sym typeface="HK Grotesk"/>
              </a:defRPr>
            </a:lvl1pPr>
          </a:lstStyle>
          <a:p>
            <a:pPr/>
            <a:r>
              <a:t>Claims process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Modifier : 2 clics"/>
          <p:cNvSpPr txBox="1"/>
          <p:nvPr/>
        </p:nvSpPr>
        <p:spPr>
          <a:xfrm>
            <a:off x="1734719" y="5897879"/>
            <a:ext cx="20914562" cy="374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007BB7"/>
                </a:solidFill>
                <a:latin typeface="HK Grotesk"/>
                <a:ea typeface="HK Grotesk"/>
                <a:cs typeface="HK Grotesk"/>
                <a:sym typeface="HK Grotesk"/>
              </a:defRPr>
            </a:lvl1pPr>
          </a:lstStyle>
          <a:p>
            <a:pPr/>
            <a:r>
              <a:t>Numerous and complex documents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Modifier : 2 clics"/>
          <p:cNvSpPr txBox="1"/>
          <p:nvPr/>
        </p:nvSpPr>
        <p:spPr>
          <a:xfrm>
            <a:off x="1734819" y="2653029"/>
            <a:ext cx="20914362" cy="840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0900">
                <a:solidFill>
                  <a:srgbClr val="FFFFFF"/>
                </a:solidFill>
                <a:latin typeface="HK Grotesk"/>
                <a:ea typeface="HK Grotesk"/>
                <a:cs typeface="HK Grotesk"/>
                <a:sym typeface="HK Grotesk"/>
              </a:defRPr>
            </a:lvl1pPr>
          </a:lstStyle>
          <a:p>
            <a:pPr/>
            <a:r>
              <a:t>Use the possibilities of Al (LLM, image recognition) to streamline the process, from underwriting to reimbursement.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Modifier : 2 clics"/>
          <p:cNvSpPr txBox="1"/>
          <p:nvPr/>
        </p:nvSpPr>
        <p:spPr>
          <a:xfrm>
            <a:off x="1734719" y="5897879"/>
            <a:ext cx="20914562"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007BB7"/>
                </a:solidFill>
                <a:latin typeface="HK Grotesk"/>
                <a:ea typeface="HK Grotesk"/>
                <a:cs typeface="HK Grotesk"/>
                <a:sym typeface="HK Grotesk"/>
              </a:defRPr>
            </a:lvl1pPr>
          </a:lstStyle>
          <a:p>
            <a:pPr/>
            <a:r>
              <a:t>Use your skills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Rectangle"/>
          <p:cNvSpPr/>
          <p:nvPr/>
        </p:nvSpPr>
        <p:spPr>
          <a:xfrm>
            <a:off x="12192000" y="0"/>
            <a:ext cx="12192000" cy="13716000"/>
          </a:xfrm>
          <a:prstGeom prst="rect">
            <a:avLst/>
          </a:prstGeom>
          <a:solidFill>
            <a:srgbClr val="357AAF">
              <a:alpha val="4000"/>
            </a:srgbClr>
          </a:solidFill>
          <a:ln w="12700">
            <a:miter lim="400000"/>
          </a:ln>
        </p:spPr>
        <p:txBody>
          <a:bodyPr lIns="50800" tIns="50800" rIns="50800" bIns="50800" anchor="ctr"/>
          <a:lstStyle/>
          <a:p>
            <a:pPr algn="ctr" defTabSz="825500">
              <a:spcBef>
                <a:spcPts val="0"/>
              </a:spcBef>
              <a:defRPr sz="3200">
                <a:solidFill>
                  <a:srgbClr val="FFFFFF"/>
                </a:solidFill>
                <a:latin typeface="Helvetica"/>
                <a:ea typeface="Helvetica"/>
                <a:cs typeface="Helvetica"/>
                <a:sym typeface="Helvetica"/>
              </a:defRPr>
            </a:pPr>
          </a:p>
        </p:txBody>
      </p:sp>
      <p:sp>
        <p:nvSpPr>
          <p:cNvPr id="715" name="Teamwork"/>
          <p:cNvSpPr txBox="1"/>
          <p:nvPr>
            <p:ph type="title"/>
          </p:nvPr>
        </p:nvSpPr>
        <p:spPr>
          <a:xfrm>
            <a:off x="1270000" y="1270000"/>
            <a:ext cx="9652000" cy="1981498"/>
          </a:xfrm>
          <a:prstGeom prst="rect">
            <a:avLst/>
          </a:prstGeom>
        </p:spPr>
        <p:txBody>
          <a:bodyPr anchor="t"/>
          <a:lstStyle>
            <a:lvl1pPr>
              <a:lnSpc>
                <a:spcPct val="100000"/>
              </a:lnSpc>
              <a:defRPr spc="-200" sz="10000">
                <a:solidFill>
                  <a:srgbClr val="007CB4"/>
                </a:solidFill>
                <a:latin typeface="Helvetica"/>
                <a:ea typeface="Helvetica"/>
                <a:cs typeface="Helvetica"/>
                <a:sym typeface="Helvetica"/>
              </a:defRPr>
            </a:lvl1pPr>
          </a:lstStyle>
          <a:p>
            <a:pPr/>
            <a:r>
              <a:t>Teamwork</a:t>
            </a:r>
          </a:p>
        </p:txBody>
      </p:sp>
      <p:sp>
        <p:nvSpPr>
          <p:cNvPr id="716" name="Divide the problem into sub-problems and distributes them…"/>
          <p:cNvSpPr txBox="1"/>
          <p:nvPr/>
        </p:nvSpPr>
        <p:spPr>
          <a:xfrm>
            <a:off x="1270000" y="3852731"/>
            <a:ext cx="9652000" cy="85932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2438338">
              <a:lnSpc>
                <a:spcPct val="120000"/>
              </a:lnSpc>
              <a:spcBef>
                <a:spcPts val="0"/>
              </a:spcBef>
              <a:defRPr spc="-96" sz="4800">
                <a:solidFill>
                  <a:srgbClr val="D5D5D5"/>
                </a:solidFill>
                <a:latin typeface="Helvetica"/>
                <a:ea typeface="Helvetica"/>
                <a:cs typeface="Helvetica"/>
                <a:sym typeface="Helvetica"/>
              </a:defRPr>
            </a:pPr>
          </a:p>
          <a:p>
            <a:pPr defTabSz="2438338">
              <a:lnSpc>
                <a:spcPct val="120000"/>
              </a:lnSpc>
              <a:spcBef>
                <a:spcPts val="0"/>
              </a:spcBef>
              <a:defRPr spc="-96" sz="4800">
                <a:solidFill>
                  <a:srgbClr val="000000"/>
                </a:solidFill>
                <a:latin typeface="Helvetica"/>
                <a:ea typeface="Helvetica"/>
                <a:cs typeface="Helvetica"/>
                <a:sym typeface="Helvetica"/>
              </a:defRPr>
            </a:pPr>
          </a:p>
          <a:p>
            <a:pPr defTabSz="2438338">
              <a:lnSpc>
                <a:spcPct val="120000"/>
              </a:lnSpc>
              <a:spcBef>
                <a:spcPts val="0"/>
              </a:spcBef>
              <a:defRPr b="1" spc="-96" sz="4800">
                <a:solidFill>
                  <a:srgbClr val="000000"/>
                </a:solidFill>
                <a:latin typeface="Helvetica"/>
                <a:ea typeface="Helvetica"/>
                <a:cs typeface="Helvetica"/>
                <a:sym typeface="Helvetica"/>
              </a:defRPr>
            </a:pPr>
            <a:r>
              <a:t>Divide the problem into sub-problems and distributes them</a:t>
            </a:r>
          </a:p>
          <a:p>
            <a:pPr defTabSz="2438338">
              <a:lnSpc>
                <a:spcPct val="120000"/>
              </a:lnSpc>
              <a:spcBef>
                <a:spcPts val="0"/>
              </a:spcBef>
              <a:defRPr spc="-96" sz="4800">
                <a:solidFill>
                  <a:srgbClr val="000000"/>
                </a:solidFill>
                <a:latin typeface="Helvetica"/>
                <a:ea typeface="Helvetica"/>
                <a:cs typeface="Helvetica"/>
                <a:sym typeface="Helvetica"/>
              </a:defRPr>
            </a:pPr>
          </a:p>
          <a:p>
            <a:pPr marL="609600" indent="-609600" defTabSz="2438338">
              <a:lnSpc>
                <a:spcPct val="120000"/>
              </a:lnSpc>
              <a:spcBef>
                <a:spcPts val="0"/>
              </a:spcBef>
              <a:buSzPct val="123000"/>
              <a:buChar char="•"/>
              <a:defRPr spc="-96" sz="4800">
                <a:solidFill>
                  <a:srgbClr val="000000"/>
                </a:solidFill>
                <a:latin typeface="Helvetica"/>
                <a:ea typeface="Helvetica"/>
                <a:cs typeface="Helvetica"/>
                <a:sym typeface="Helvetica"/>
              </a:defRPr>
            </a:pPr>
            <a:r>
              <a:t>Subscription process</a:t>
            </a:r>
          </a:p>
          <a:p>
            <a:pPr marL="609600" indent="-609600" defTabSz="2438338">
              <a:lnSpc>
                <a:spcPct val="120000"/>
              </a:lnSpc>
              <a:spcBef>
                <a:spcPts val="0"/>
              </a:spcBef>
              <a:buSzPct val="123000"/>
              <a:buChar char="•"/>
              <a:defRPr spc="-96" sz="4800">
                <a:solidFill>
                  <a:srgbClr val="000000"/>
                </a:solidFill>
                <a:latin typeface="Helvetica"/>
                <a:ea typeface="Helvetica"/>
                <a:cs typeface="Helvetica"/>
                <a:sym typeface="Helvetica"/>
              </a:defRPr>
            </a:pPr>
            <a:r>
              <a:t>Claims process</a:t>
            </a:r>
          </a:p>
          <a:p>
            <a:pPr marL="609600" indent="-609600" defTabSz="2438338">
              <a:lnSpc>
                <a:spcPct val="120000"/>
              </a:lnSpc>
              <a:spcBef>
                <a:spcPts val="0"/>
              </a:spcBef>
              <a:buSzPct val="123000"/>
              <a:buChar char="•"/>
              <a:defRPr spc="-96" sz="4800">
                <a:solidFill>
                  <a:srgbClr val="000000"/>
                </a:solidFill>
                <a:latin typeface="Helvetica"/>
                <a:ea typeface="Helvetica"/>
                <a:cs typeface="Helvetica"/>
                <a:sym typeface="Helvetica"/>
              </a:defRPr>
            </a:pPr>
            <a:r>
              <a:t>….</a:t>
            </a:r>
          </a:p>
        </p:txBody>
      </p:sp>
      <p:sp>
        <p:nvSpPr>
          <p:cNvPr id="717" name="👯♀️"/>
          <p:cNvSpPr txBox="1"/>
          <p:nvPr/>
        </p:nvSpPr>
        <p:spPr>
          <a:xfrm>
            <a:off x="13462000" y="1270000"/>
            <a:ext cx="9652000" cy="1117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2438338">
              <a:lnSpc>
                <a:spcPct val="120000"/>
              </a:lnSpc>
              <a:spcBef>
                <a:spcPts val="0"/>
              </a:spcBef>
              <a:defRPr spc="-340" sz="17000">
                <a:solidFill>
                  <a:srgbClr val="000000"/>
                </a:solidFill>
                <a:latin typeface="Helvetica"/>
                <a:ea typeface="Helvetica"/>
                <a:cs typeface="Helvetica"/>
                <a:sym typeface="Helvetica"/>
              </a:defRPr>
            </a:lvl1pPr>
          </a:lstStyle>
          <a:p>
            <a:pPr/>
            <a:r>
              <a: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Rectangle"/>
          <p:cNvSpPr/>
          <p:nvPr/>
        </p:nvSpPr>
        <p:spPr>
          <a:xfrm>
            <a:off x="12192000" y="0"/>
            <a:ext cx="12192000" cy="13716000"/>
          </a:xfrm>
          <a:prstGeom prst="rect">
            <a:avLst/>
          </a:prstGeom>
          <a:solidFill>
            <a:srgbClr val="357AAF">
              <a:alpha val="4000"/>
            </a:srgbClr>
          </a:solidFill>
          <a:ln w="12700">
            <a:miter lim="400000"/>
          </a:ln>
        </p:spPr>
        <p:txBody>
          <a:bodyPr lIns="50800" tIns="50800" rIns="50800" bIns="50800" anchor="ctr"/>
          <a:lstStyle/>
          <a:p>
            <a:pPr algn="ctr" defTabSz="825500">
              <a:spcBef>
                <a:spcPts val="0"/>
              </a:spcBef>
              <a:defRPr sz="3200">
                <a:solidFill>
                  <a:srgbClr val="FFFFFF"/>
                </a:solidFill>
                <a:latin typeface="Helvetica"/>
                <a:ea typeface="Helvetica"/>
                <a:cs typeface="Helvetica"/>
                <a:sym typeface="Helvetica"/>
              </a:defRPr>
            </a:pPr>
          </a:p>
        </p:txBody>
      </p:sp>
      <p:sp>
        <p:nvSpPr>
          <p:cNvPr id="720" name="Creativity"/>
          <p:cNvSpPr txBox="1"/>
          <p:nvPr>
            <p:ph type="title"/>
          </p:nvPr>
        </p:nvSpPr>
        <p:spPr>
          <a:xfrm>
            <a:off x="1270000" y="1270000"/>
            <a:ext cx="9652000" cy="1981498"/>
          </a:xfrm>
          <a:prstGeom prst="rect">
            <a:avLst/>
          </a:prstGeom>
        </p:spPr>
        <p:txBody>
          <a:bodyPr anchor="t"/>
          <a:lstStyle>
            <a:lvl1pPr>
              <a:lnSpc>
                <a:spcPct val="100000"/>
              </a:lnSpc>
              <a:defRPr spc="-200" sz="10000">
                <a:solidFill>
                  <a:srgbClr val="007CB4"/>
                </a:solidFill>
                <a:latin typeface="Helvetica"/>
                <a:ea typeface="Helvetica"/>
                <a:cs typeface="Helvetica"/>
                <a:sym typeface="Helvetica"/>
              </a:defRPr>
            </a:lvl1pPr>
          </a:lstStyle>
          <a:p>
            <a:pPr/>
            <a:r>
              <a:t>Creativity</a:t>
            </a:r>
          </a:p>
        </p:txBody>
      </p:sp>
      <p:sp>
        <p:nvSpPr>
          <p:cNvPr id="721" name="Creativity is about finding a new solution to a known problem…"/>
          <p:cNvSpPr txBox="1"/>
          <p:nvPr/>
        </p:nvSpPr>
        <p:spPr>
          <a:xfrm>
            <a:off x="1270000" y="3852731"/>
            <a:ext cx="9652000" cy="85932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2389572">
              <a:lnSpc>
                <a:spcPct val="120000"/>
              </a:lnSpc>
              <a:spcBef>
                <a:spcPts val="0"/>
              </a:spcBef>
              <a:defRPr spc="-94" sz="4704">
                <a:solidFill>
                  <a:srgbClr val="000000"/>
                </a:solidFill>
                <a:latin typeface="Helvetica"/>
                <a:ea typeface="Helvetica"/>
                <a:cs typeface="Helvetica"/>
                <a:sym typeface="Helvetica"/>
              </a:defRPr>
            </a:pPr>
          </a:p>
          <a:p>
            <a:pPr defTabSz="2389572">
              <a:lnSpc>
                <a:spcPct val="120000"/>
              </a:lnSpc>
              <a:spcBef>
                <a:spcPts val="0"/>
              </a:spcBef>
              <a:defRPr b="1" spc="-94" sz="4704">
                <a:solidFill>
                  <a:srgbClr val="000000"/>
                </a:solidFill>
                <a:latin typeface="Helvetica"/>
                <a:ea typeface="Helvetica"/>
                <a:cs typeface="Helvetica"/>
                <a:sym typeface="Helvetica"/>
              </a:defRPr>
            </a:pPr>
            <a:r>
              <a:t>Creativity is about finding a new solution to a known problem</a:t>
            </a:r>
          </a:p>
          <a:p>
            <a:pPr defTabSz="2389572">
              <a:lnSpc>
                <a:spcPct val="120000"/>
              </a:lnSpc>
              <a:spcBef>
                <a:spcPts val="0"/>
              </a:spcBef>
              <a:defRPr spc="-94" sz="4704">
                <a:solidFill>
                  <a:srgbClr val="000000"/>
                </a:solidFill>
                <a:latin typeface="Helvetica"/>
                <a:ea typeface="Helvetica"/>
                <a:cs typeface="Helvetica"/>
                <a:sym typeface="Helvetica"/>
              </a:defRPr>
            </a:pPr>
          </a:p>
          <a:p>
            <a:pPr marL="597408" indent="-597408" defTabSz="2389572">
              <a:lnSpc>
                <a:spcPct val="120000"/>
              </a:lnSpc>
              <a:spcBef>
                <a:spcPts val="0"/>
              </a:spcBef>
              <a:buSzPct val="123000"/>
              <a:buChar char="•"/>
              <a:defRPr spc="-94" sz="4704">
                <a:solidFill>
                  <a:srgbClr val="000000"/>
                </a:solidFill>
                <a:latin typeface="Helvetica"/>
                <a:ea typeface="Helvetica"/>
                <a:cs typeface="Helvetica"/>
                <a:sym typeface="Helvetica"/>
              </a:defRPr>
            </a:pPr>
            <a:r>
              <a:t>Quantity over quality</a:t>
            </a:r>
          </a:p>
          <a:p>
            <a:pPr marL="597408" indent="-597408" defTabSz="2389572">
              <a:lnSpc>
                <a:spcPct val="120000"/>
              </a:lnSpc>
              <a:spcBef>
                <a:spcPts val="0"/>
              </a:spcBef>
              <a:buSzPct val="123000"/>
              <a:buChar char="•"/>
              <a:defRPr spc="-94" sz="4704">
                <a:solidFill>
                  <a:srgbClr val="000000"/>
                </a:solidFill>
                <a:latin typeface="Helvetica"/>
                <a:ea typeface="Helvetica"/>
                <a:cs typeface="Helvetica"/>
                <a:sym typeface="Helvetica"/>
              </a:defRPr>
            </a:pPr>
            <a:r>
              <a:t>Defer judgement</a:t>
            </a:r>
          </a:p>
          <a:p>
            <a:pPr marL="597408" indent="-597408" defTabSz="2389572">
              <a:lnSpc>
                <a:spcPct val="120000"/>
              </a:lnSpc>
              <a:spcBef>
                <a:spcPts val="0"/>
              </a:spcBef>
              <a:buSzPct val="123000"/>
              <a:buChar char="•"/>
              <a:defRPr spc="-94" sz="4704">
                <a:solidFill>
                  <a:srgbClr val="000000"/>
                </a:solidFill>
                <a:latin typeface="Helvetica"/>
                <a:ea typeface="Helvetica"/>
                <a:cs typeface="Helvetica"/>
                <a:sym typeface="Helvetica"/>
              </a:defRPr>
            </a:pPr>
            <a:r>
              <a:t>Embrace wild ideas</a:t>
            </a:r>
          </a:p>
          <a:p>
            <a:pPr marL="597408" indent="-597408" defTabSz="2389572">
              <a:lnSpc>
                <a:spcPct val="120000"/>
              </a:lnSpc>
              <a:spcBef>
                <a:spcPts val="0"/>
              </a:spcBef>
              <a:buSzPct val="123000"/>
              <a:buChar char="•"/>
              <a:defRPr spc="-94" sz="4704">
                <a:solidFill>
                  <a:srgbClr val="000000"/>
                </a:solidFill>
                <a:latin typeface="Helvetica"/>
                <a:ea typeface="Helvetica"/>
                <a:cs typeface="Helvetica"/>
                <a:sym typeface="Helvetica"/>
              </a:defRPr>
            </a:pPr>
            <a:r>
              <a:t>Fail fast, fail often</a:t>
            </a:r>
          </a:p>
          <a:p>
            <a:pPr marL="597408" indent="-597408" defTabSz="2389572">
              <a:lnSpc>
                <a:spcPct val="120000"/>
              </a:lnSpc>
              <a:spcBef>
                <a:spcPts val="0"/>
              </a:spcBef>
              <a:buSzPct val="123000"/>
              <a:buChar char="•"/>
              <a:defRPr spc="-94" sz="4704">
                <a:solidFill>
                  <a:srgbClr val="000000"/>
                </a:solidFill>
                <a:latin typeface="Helvetica"/>
                <a:ea typeface="Helvetica"/>
                <a:cs typeface="Helvetica"/>
                <a:sym typeface="Helvetica"/>
              </a:defRPr>
            </a:pPr>
            <a:r>
              <a:t>Show, don’t tell</a:t>
            </a:r>
          </a:p>
          <a:p>
            <a:pPr marL="597408" indent="-597408" defTabSz="2389572">
              <a:lnSpc>
                <a:spcPct val="120000"/>
              </a:lnSpc>
              <a:spcBef>
                <a:spcPts val="0"/>
              </a:spcBef>
              <a:buSzPct val="123000"/>
              <a:buChar char="•"/>
              <a:defRPr spc="-94" sz="4704">
                <a:solidFill>
                  <a:srgbClr val="000000"/>
                </a:solidFill>
                <a:latin typeface="Helvetica"/>
                <a:ea typeface="Helvetica"/>
                <a:cs typeface="Helvetica"/>
                <a:sym typeface="Helvetica"/>
              </a:defRPr>
            </a:pPr>
            <a:r>
              <a:t>Build on top of ideas of others</a:t>
            </a:r>
          </a:p>
        </p:txBody>
      </p:sp>
      <p:sp>
        <p:nvSpPr>
          <p:cNvPr id="722" name="🤪"/>
          <p:cNvSpPr txBox="1"/>
          <p:nvPr/>
        </p:nvSpPr>
        <p:spPr>
          <a:xfrm>
            <a:off x="13462000" y="1270000"/>
            <a:ext cx="9652000" cy="1117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2438338">
              <a:lnSpc>
                <a:spcPct val="120000"/>
              </a:lnSpc>
              <a:spcBef>
                <a:spcPts val="0"/>
              </a:spcBef>
              <a:defRPr spc="-340" sz="17000">
                <a:solidFill>
                  <a:srgbClr val="000000"/>
                </a:solidFill>
                <a:latin typeface="Helvetica"/>
                <a:ea typeface="Helvetica"/>
                <a:cs typeface="Helvetica"/>
                <a:sym typeface="Helvetica"/>
              </a:defRPr>
            </a:lvl1pPr>
          </a:lstStyle>
          <a:p>
            <a:pPr/>
            <a:r>
              <a: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Rectangle"/>
          <p:cNvSpPr/>
          <p:nvPr/>
        </p:nvSpPr>
        <p:spPr>
          <a:xfrm>
            <a:off x="12192000" y="0"/>
            <a:ext cx="12192000" cy="13716000"/>
          </a:xfrm>
          <a:prstGeom prst="rect">
            <a:avLst/>
          </a:prstGeom>
          <a:solidFill>
            <a:srgbClr val="357AAF">
              <a:alpha val="4000"/>
            </a:srgbClr>
          </a:solidFill>
          <a:ln w="12700">
            <a:miter lim="400000"/>
          </a:ln>
        </p:spPr>
        <p:txBody>
          <a:bodyPr lIns="50800" tIns="50800" rIns="50800" bIns="50800" anchor="ctr"/>
          <a:lstStyle/>
          <a:p>
            <a:pPr algn="ctr" defTabSz="825500">
              <a:spcBef>
                <a:spcPts val="0"/>
              </a:spcBef>
              <a:defRPr sz="3200">
                <a:solidFill>
                  <a:srgbClr val="FFFFFF"/>
                </a:solidFill>
                <a:latin typeface="Helvetica"/>
                <a:ea typeface="Helvetica"/>
                <a:cs typeface="Helvetica"/>
                <a:sym typeface="Helvetica"/>
              </a:defRPr>
            </a:pPr>
          </a:p>
        </p:txBody>
      </p:sp>
      <p:sp>
        <p:nvSpPr>
          <p:cNvPr id="725" name="Problem solving"/>
          <p:cNvSpPr txBox="1"/>
          <p:nvPr>
            <p:ph type="title"/>
          </p:nvPr>
        </p:nvSpPr>
        <p:spPr>
          <a:xfrm>
            <a:off x="1270000" y="1270000"/>
            <a:ext cx="9652000" cy="1981498"/>
          </a:xfrm>
          <a:prstGeom prst="rect">
            <a:avLst/>
          </a:prstGeom>
        </p:spPr>
        <p:txBody>
          <a:bodyPr anchor="t"/>
          <a:lstStyle>
            <a:lvl1pPr>
              <a:lnSpc>
                <a:spcPct val="100000"/>
              </a:lnSpc>
              <a:defRPr spc="-200" sz="10000">
                <a:solidFill>
                  <a:srgbClr val="007CB4"/>
                </a:solidFill>
                <a:latin typeface="Helvetica"/>
                <a:ea typeface="Helvetica"/>
                <a:cs typeface="Helvetica"/>
                <a:sym typeface="Helvetica"/>
              </a:defRPr>
            </a:lvl1pPr>
          </a:lstStyle>
          <a:p>
            <a:pPr/>
            <a:r>
              <a:t>Problem solving</a:t>
            </a:r>
          </a:p>
        </p:txBody>
      </p:sp>
      <p:sp>
        <p:nvSpPr>
          <p:cNvPr id="726" name="Don’t forget business concerns…"/>
          <p:cNvSpPr txBox="1"/>
          <p:nvPr/>
        </p:nvSpPr>
        <p:spPr>
          <a:xfrm>
            <a:off x="1270000" y="3852731"/>
            <a:ext cx="9652000" cy="85932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2438338">
              <a:lnSpc>
                <a:spcPct val="120000"/>
              </a:lnSpc>
              <a:spcBef>
                <a:spcPts val="0"/>
              </a:spcBef>
              <a:defRPr spc="-96" sz="4800">
                <a:solidFill>
                  <a:srgbClr val="000000"/>
                </a:solidFill>
                <a:latin typeface="Helvetica"/>
                <a:ea typeface="Helvetica"/>
                <a:cs typeface="Helvetica"/>
                <a:sym typeface="Helvetica"/>
              </a:defRPr>
            </a:pPr>
          </a:p>
          <a:p>
            <a:pPr defTabSz="2438338">
              <a:lnSpc>
                <a:spcPct val="120000"/>
              </a:lnSpc>
              <a:spcBef>
                <a:spcPts val="0"/>
              </a:spcBef>
              <a:defRPr b="1" spc="-96" sz="4800">
                <a:solidFill>
                  <a:srgbClr val="000000"/>
                </a:solidFill>
                <a:latin typeface="Helvetica"/>
                <a:ea typeface="Helvetica"/>
                <a:cs typeface="Helvetica"/>
                <a:sym typeface="Helvetica"/>
              </a:defRPr>
            </a:pPr>
            <a:r>
              <a:t>Don’t forget business concerns</a:t>
            </a:r>
          </a:p>
          <a:p>
            <a:pPr defTabSz="2438338">
              <a:lnSpc>
                <a:spcPct val="120000"/>
              </a:lnSpc>
              <a:spcBef>
                <a:spcPts val="0"/>
              </a:spcBef>
              <a:defRPr spc="-96" sz="4800">
                <a:solidFill>
                  <a:srgbClr val="000000"/>
                </a:solidFill>
                <a:latin typeface="Helvetica"/>
                <a:ea typeface="Helvetica"/>
                <a:cs typeface="Helvetica"/>
                <a:sym typeface="Helvetica"/>
              </a:defRPr>
            </a:pPr>
          </a:p>
          <a:p>
            <a:pPr marL="609600" indent="-609600" defTabSz="2438338">
              <a:lnSpc>
                <a:spcPct val="120000"/>
              </a:lnSpc>
              <a:spcBef>
                <a:spcPts val="0"/>
              </a:spcBef>
              <a:buSzPct val="123000"/>
              <a:buChar char="•"/>
              <a:defRPr spc="-96" sz="4800">
                <a:solidFill>
                  <a:srgbClr val="000000"/>
                </a:solidFill>
                <a:latin typeface="Helvetica"/>
                <a:ea typeface="Helvetica"/>
                <a:cs typeface="Helvetica"/>
                <a:sym typeface="Helvetica"/>
              </a:defRPr>
            </a:pPr>
            <a:r>
              <a:t>Avoinding fraud</a:t>
            </a:r>
          </a:p>
          <a:p>
            <a:pPr marL="609600" indent="-609600" defTabSz="2438338">
              <a:lnSpc>
                <a:spcPct val="120000"/>
              </a:lnSpc>
              <a:spcBef>
                <a:spcPts val="0"/>
              </a:spcBef>
              <a:buSzPct val="123000"/>
              <a:buChar char="•"/>
              <a:defRPr spc="-96" sz="4800">
                <a:solidFill>
                  <a:srgbClr val="000000"/>
                </a:solidFill>
                <a:latin typeface="Helvetica"/>
                <a:ea typeface="Helvetica"/>
                <a:cs typeface="Helvetica"/>
                <a:sym typeface="Helvetica"/>
              </a:defRPr>
            </a:pPr>
            <a:r>
              <a:t>Keeping a good quality of service</a:t>
            </a:r>
          </a:p>
        </p:txBody>
      </p:sp>
      <p:sp>
        <p:nvSpPr>
          <p:cNvPr id="727" name="🕵️"/>
          <p:cNvSpPr txBox="1"/>
          <p:nvPr/>
        </p:nvSpPr>
        <p:spPr>
          <a:xfrm>
            <a:off x="13462000" y="1270000"/>
            <a:ext cx="9652000" cy="1117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2438338">
              <a:lnSpc>
                <a:spcPct val="120000"/>
              </a:lnSpc>
              <a:spcBef>
                <a:spcPts val="0"/>
              </a:spcBef>
              <a:defRPr spc="-340" sz="17000">
                <a:solidFill>
                  <a:srgbClr val="000000"/>
                </a:solidFill>
                <a:latin typeface="Helvetica"/>
                <a:ea typeface="Helvetica"/>
                <a:cs typeface="Helvetica"/>
                <a:sym typeface="Helvetica"/>
              </a:defRPr>
            </a:lvl1pPr>
          </a:lstStyle>
          <a:p>
            <a:pPr/>
            <a: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3" name="Image" descr="Image"/>
          <p:cNvPicPr>
            <a:picLocks noChangeAspect="1"/>
          </p:cNvPicPr>
          <p:nvPr/>
        </p:nvPicPr>
        <p:blipFill>
          <a:blip r:embed="rId2">
            <a:extLst/>
          </a:blip>
          <a:stretch>
            <a:fillRect/>
          </a:stretch>
        </p:blipFill>
        <p:spPr>
          <a:xfrm>
            <a:off x="3787206" y="4773807"/>
            <a:ext cx="5760001" cy="5760001"/>
          </a:xfrm>
          <a:prstGeom prst="rect">
            <a:avLst/>
          </a:prstGeom>
          <a:ln w="12700">
            <a:miter lim="400000"/>
          </a:ln>
        </p:spPr>
      </p:pic>
      <p:pic>
        <p:nvPicPr>
          <p:cNvPr id="504" name="Image" descr="Image"/>
          <p:cNvPicPr>
            <a:picLocks noChangeAspect="1"/>
          </p:cNvPicPr>
          <p:nvPr/>
        </p:nvPicPr>
        <p:blipFill>
          <a:blip r:embed="rId3">
            <a:extLst/>
          </a:blip>
          <a:stretch>
            <a:fillRect/>
          </a:stretch>
        </p:blipFill>
        <p:spPr>
          <a:xfrm>
            <a:off x="13775351" y="4395053"/>
            <a:ext cx="8830649" cy="7254203"/>
          </a:xfrm>
          <a:prstGeom prst="rect">
            <a:avLst/>
          </a:prstGeom>
          <a:ln w="12700">
            <a:miter lim="400000"/>
          </a:ln>
        </p:spPr>
      </p:pic>
      <p:sp>
        <p:nvSpPr>
          <p:cNvPr id="505" name="Liège"/>
          <p:cNvSpPr txBox="1"/>
          <p:nvPr/>
        </p:nvSpPr>
        <p:spPr>
          <a:xfrm>
            <a:off x="19857449" y="6565898"/>
            <a:ext cx="11086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480">
              <a:spcBef>
                <a:spcPts val="11800"/>
              </a:spcBef>
              <a:defRPr sz="3200">
                <a:solidFill>
                  <a:srgbClr val="1A2F52"/>
                </a:solidFill>
                <a:latin typeface="HK Grotesk"/>
                <a:ea typeface="HK Grotesk"/>
                <a:cs typeface="HK Grotesk"/>
                <a:sym typeface="HK Grotesk"/>
              </a:defRPr>
            </a:lvl1pPr>
          </a:lstStyle>
          <a:p>
            <a:pPr/>
            <a:r>
              <a:t>Liège</a:t>
            </a:r>
          </a:p>
        </p:txBody>
      </p:sp>
      <p:sp>
        <p:nvSpPr>
          <p:cNvPr id="506" name="Heverlee"/>
          <p:cNvSpPr txBox="1"/>
          <p:nvPr/>
        </p:nvSpPr>
        <p:spPr>
          <a:xfrm>
            <a:off x="17462379" y="5653873"/>
            <a:ext cx="174069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480">
              <a:spcBef>
                <a:spcPts val="11800"/>
              </a:spcBef>
              <a:defRPr sz="3200">
                <a:solidFill>
                  <a:srgbClr val="1A2F52"/>
                </a:solidFill>
                <a:latin typeface="HK Grotesk"/>
                <a:ea typeface="HK Grotesk"/>
                <a:cs typeface="HK Grotesk"/>
                <a:sym typeface="HK Grotesk"/>
              </a:defRPr>
            </a:lvl1pPr>
          </a:lstStyle>
          <a:p>
            <a:pPr/>
            <a:r>
              <a:t>Heverlee</a:t>
            </a:r>
          </a:p>
        </p:txBody>
      </p:sp>
      <p:sp>
        <p:nvSpPr>
          <p:cNvPr id="507" name="Titre 4"/>
          <p:cNvSpPr txBox="1"/>
          <p:nvPr>
            <p:ph type="title"/>
          </p:nvPr>
        </p:nvSpPr>
        <p:spPr>
          <a:prstGeom prst="rect">
            <a:avLst/>
          </a:prstGeom>
        </p:spPr>
        <p:txBody>
          <a:bodyPr/>
          <a:lstStyle>
            <a:lvl1pPr defTabSz="775951">
              <a:defRPr sz="6016">
                <a:latin typeface="HK Grotesk"/>
                <a:ea typeface="HK Grotesk"/>
                <a:cs typeface="HK Grotesk"/>
                <a:sym typeface="HK Grotesk"/>
              </a:defRPr>
            </a:lvl1pPr>
          </a:lstStyle>
          <a:p>
            <a:pPr/>
            <a:r>
              <a:t>A young and talented team</a:t>
            </a:r>
          </a:p>
        </p:txBody>
      </p:sp>
      <p:sp>
        <p:nvSpPr>
          <p:cNvPr id="508" name="+140 persons"/>
          <p:cNvSpPr txBox="1"/>
          <p:nvPr/>
        </p:nvSpPr>
        <p:spPr>
          <a:xfrm>
            <a:off x="4890396" y="6195857"/>
            <a:ext cx="3553619" cy="2801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25480">
              <a:lnSpc>
                <a:spcPct val="80000"/>
              </a:lnSpc>
              <a:spcBef>
                <a:spcPts val="0"/>
              </a:spcBef>
              <a:defRPr sz="6400">
                <a:solidFill>
                  <a:srgbClr val="1A2F52"/>
                </a:solidFill>
                <a:latin typeface="HK Grotesk"/>
                <a:ea typeface="HK Grotesk"/>
                <a:cs typeface="HK Grotesk"/>
                <a:sym typeface="HK Grotesk"/>
              </a:defRPr>
            </a:pPr>
            <a:r>
              <a:t>+</a:t>
            </a:r>
            <a:r>
              <a:rPr sz="9600"/>
              <a:t>160</a:t>
            </a:r>
            <a:br>
              <a:rPr sz="9600"/>
            </a:br>
            <a:r>
              <a:rPr sz="5600"/>
              <a:t>employees</a:t>
            </a:r>
            <a:endParaRPr sz="5600"/>
          </a:p>
          <a:p>
            <a:pPr algn="ctr" defTabSz="825480">
              <a:lnSpc>
                <a:spcPct val="80000"/>
              </a:lnSpc>
              <a:spcBef>
                <a:spcPts val="0"/>
              </a:spcBef>
              <a:defRPr sz="5600">
                <a:solidFill>
                  <a:srgbClr val="1A2F52"/>
                </a:solidFill>
                <a:latin typeface="HK Grotesk"/>
                <a:ea typeface="HK Grotesk"/>
                <a:cs typeface="HK Grotesk"/>
                <a:sym typeface="HK Grotesk"/>
              </a:defRPr>
            </a:pPr>
            <a:r>
              <a:t>2023</a:t>
            </a:r>
          </a:p>
        </p:txBody>
      </p:sp>
      <p:sp>
        <p:nvSpPr>
          <p:cNvPr id="509" name="User experience  architects"/>
          <p:cNvSpPr txBox="1"/>
          <p:nvPr/>
        </p:nvSpPr>
        <p:spPr>
          <a:xfrm>
            <a:off x="8738379" y="4366647"/>
            <a:ext cx="257671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480">
              <a:spcBef>
                <a:spcPts val="0"/>
              </a:spcBef>
              <a:defRPr sz="3200">
                <a:solidFill>
                  <a:srgbClr val="1A2F52"/>
                </a:solidFill>
                <a:latin typeface="HK Grotesk"/>
                <a:ea typeface="HK Grotesk"/>
                <a:cs typeface="HK Grotesk"/>
                <a:sym typeface="HK Grotesk"/>
              </a:defRPr>
            </a:lvl1pPr>
          </a:lstStyle>
          <a:p>
            <a:pPr/>
            <a:r>
              <a:t>UX engineers</a:t>
            </a:r>
          </a:p>
        </p:txBody>
      </p:sp>
      <p:sp>
        <p:nvSpPr>
          <p:cNvPr id="510" name="User experience…"/>
          <p:cNvSpPr txBox="1"/>
          <p:nvPr/>
        </p:nvSpPr>
        <p:spPr>
          <a:xfrm>
            <a:off x="9790278" y="6994208"/>
            <a:ext cx="255389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480">
              <a:spcBef>
                <a:spcPts val="0"/>
              </a:spcBef>
              <a:defRPr sz="3200">
                <a:solidFill>
                  <a:srgbClr val="1A2F52"/>
                </a:solidFill>
                <a:latin typeface="HK Grotesk"/>
                <a:ea typeface="HK Grotesk"/>
                <a:cs typeface="HK Grotesk"/>
                <a:sym typeface="HK Grotesk"/>
              </a:defRPr>
            </a:lvl1pPr>
          </a:lstStyle>
          <a:p>
            <a:pPr/>
            <a:r>
              <a:t>UX designers</a:t>
            </a:r>
          </a:p>
        </p:txBody>
      </p:sp>
      <p:sp>
        <p:nvSpPr>
          <p:cNvPr id="511" name="Digital analysts"/>
          <p:cNvSpPr txBox="1"/>
          <p:nvPr/>
        </p:nvSpPr>
        <p:spPr>
          <a:xfrm>
            <a:off x="9470791" y="9055360"/>
            <a:ext cx="287020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480">
              <a:spcBef>
                <a:spcPts val="0"/>
              </a:spcBef>
              <a:defRPr sz="3200">
                <a:solidFill>
                  <a:srgbClr val="1A2F52"/>
                </a:solidFill>
                <a:latin typeface="HK Grotesk"/>
                <a:ea typeface="HK Grotesk"/>
                <a:cs typeface="HK Grotesk"/>
                <a:sym typeface="HK Grotesk"/>
              </a:defRPr>
            </a:lvl1pPr>
          </a:lstStyle>
          <a:p>
            <a:pPr/>
            <a:r>
              <a:t>Digital Analysts</a:t>
            </a:r>
          </a:p>
        </p:txBody>
      </p:sp>
      <p:sp>
        <p:nvSpPr>
          <p:cNvPr id="512" name="Techies  code owners"/>
          <p:cNvSpPr txBox="1"/>
          <p:nvPr/>
        </p:nvSpPr>
        <p:spPr>
          <a:xfrm>
            <a:off x="1690610" y="10330367"/>
            <a:ext cx="329922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480">
              <a:spcBef>
                <a:spcPts val="0"/>
              </a:spcBef>
              <a:defRPr sz="3200">
                <a:solidFill>
                  <a:srgbClr val="1A2F52"/>
                </a:solidFill>
                <a:latin typeface="HK Grotesk"/>
                <a:ea typeface="HK Grotesk"/>
                <a:cs typeface="HK Grotesk"/>
                <a:sym typeface="HK Grotesk"/>
              </a:defRPr>
            </a:lvl1pPr>
          </a:lstStyle>
          <a:p>
            <a:pPr/>
            <a:r>
              <a:t>Technical Experts</a:t>
            </a:r>
          </a:p>
        </p:txBody>
      </p:sp>
      <p:sp>
        <p:nvSpPr>
          <p:cNvPr id="513" name="Project  managers"/>
          <p:cNvSpPr txBox="1"/>
          <p:nvPr/>
        </p:nvSpPr>
        <p:spPr>
          <a:xfrm>
            <a:off x="553540" y="5338703"/>
            <a:ext cx="350242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480">
              <a:spcBef>
                <a:spcPts val="0"/>
              </a:spcBef>
              <a:defRPr sz="3200">
                <a:solidFill>
                  <a:srgbClr val="1A2F52"/>
                </a:solidFill>
                <a:latin typeface="HK Grotesk"/>
                <a:ea typeface="HK Grotesk"/>
                <a:cs typeface="HK Grotesk"/>
                <a:sym typeface="HK Grotesk"/>
              </a:defRPr>
            </a:lvl1pPr>
          </a:lstStyle>
          <a:p>
            <a:pPr/>
            <a:r>
              <a:t>Projects Managers</a:t>
            </a:r>
          </a:p>
        </p:txBody>
      </p:sp>
      <p:sp>
        <p:nvSpPr>
          <p:cNvPr id="514" name="Managers"/>
          <p:cNvSpPr txBox="1"/>
          <p:nvPr/>
        </p:nvSpPr>
        <p:spPr>
          <a:xfrm>
            <a:off x="2150494" y="3977900"/>
            <a:ext cx="402232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5480">
              <a:spcBef>
                <a:spcPts val="0"/>
              </a:spcBef>
              <a:defRPr sz="3200">
                <a:solidFill>
                  <a:srgbClr val="1A2F52"/>
                </a:solidFill>
                <a:latin typeface="HK Grotesk"/>
                <a:ea typeface="HK Grotesk"/>
                <a:cs typeface="HK Grotesk"/>
                <a:sym typeface="HK Grotesk"/>
              </a:defRPr>
            </a:lvl1pPr>
          </a:lstStyle>
          <a:p>
            <a:pPr/>
            <a:r>
              <a:t>Managers &amp; Coaches</a:t>
            </a:r>
          </a:p>
        </p:txBody>
      </p:sp>
      <p:pic>
        <p:nvPicPr>
          <p:cNvPr id="515" name="Image 2" descr="Image 2"/>
          <p:cNvPicPr>
            <a:picLocks noChangeAspect="1"/>
          </p:cNvPicPr>
          <p:nvPr/>
        </p:nvPicPr>
        <p:blipFill>
          <a:blip r:embed="rId4">
            <a:extLst/>
          </a:blip>
          <a:stretch>
            <a:fillRect/>
          </a:stretch>
        </p:blipFill>
        <p:spPr>
          <a:xfrm>
            <a:off x="17754812" y="7496894"/>
            <a:ext cx="914407" cy="952507"/>
          </a:xfrm>
          <a:prstGeom prst="rect">
            <a:avLst/>
          </a:prstGeom>
          <a:ln w="12700">
            <a:miter lim="400000"/>
          </a:ln>
        </p:spPr>
      </p:pic>
      <p:sp>
        <p:nvSpPr>
          <p:cNvPr id="516" name="Liège"/>
          <p:cNvSpPr txBox="1"/>
          <p:nvPr/>
        </p:nvSpPr>
        <p:spPr>
          <a:xfrm>
            <a:off x="16444183" y="7066116"/>
            <a:ext cx="176311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480">
              <a:spcBef>
                <a:spcPts val="11800"/>
              </a:spcBef>
              <a:defRPr sz="3200">
                <a:solidFill>
                  <a:srgbClr val="1A2F52"/>
                </a:solidFill>
                <a:latin typeface="HK Grotesk"/>
                <a:ea typeface="HK Grotesk"/>
                <a:cs typeface="HK Grotesk"/>
                <a:sym typeface="HK Grotesk"/>
              </a:defRPr>
            </a:lvl1pPr>
          </a:lstStyle>
          <a:p>
            <a:pPr/>
            <a:r>
              <a:t>Charleroi</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Rectangle"/>
          <p:cNvSpPr/>
          <p:nvPr/>
        </p:nvSpPr>
        <p:spPr>
          <a:xfrm>
            <a:off x="12192000" y="0"/>
            <a:ext cx="12192000" cy="13716000"/>
          </a:xfrm>
          <a:prstGeom prst="rect">
            <a:avLst/>
          </a:prstGeom>
          <a:solidFill>
            <a:srgbClr val="357AAF">
              <a:alpha val="4000"/>
            </a:srgbClr>
          </a:solidFill>
          <a:ln w="12700">
            <a:miter lim="400000"/>
          </a:ln>
        </p:spPr>
        <p:txBody>
          <a:bodyPr lIns="50800" tIns="50800" rIns="50800" bIns="50800" anchor="ctr"/>
          <a:lstStyle/>
          <a:p>
            <a:pPr algn="ctr" defTabSz="825500">
              <a:spcBef>
                <a:spcPts val="0"/>
              </a:spcBef>
              <a:defRPr sz="3200">
                <a:solidFill>
                  <a:srgbClr val="FFFFFF"/>
                </a:solidFill>
                <a:latin typeface="Helvetica"/>
                <a:ea typeface="Helvetica"/>
                <a:cs typeface="Helvetica"/>
                <a:sym typeface="Helvetica"/>
              </a:defRPr>
            </a:pPr>
          </a:p>
        </p:txBody>
      </p:sp>
      <p:sp>
        <p:nvSpPr>
          <p:cNvPr id="730" name="Critical Thinking"/>
          <p:cNvSpPr txBox="1"/>
          <p:nvPr>
            <p:ph type="title"/>
          </p:nvPr>
        </p:nvSpPr>
        <p:spPr>
          <a:xfrm>
            <a:off x="1270000" y="1270000"/>
            <a:ext cx="9652000" cy="1981498"/>
          </a:xfrm>
          <a:prstGeom prst="rect">
            <a:avLst/>
          </a:prstGeom>
        </p:spPr>
        <p:txBody>
          <a:bodyPr anchor="t"/>
          <a:lstStyle>
            <a:lvl1pPr>
              <a:lnSpc>
                <a:spcPct val="100000"/>
              </a:lnSpc>
              <a:defRPr spc="-200" sz="10000">
                <a:solidFill>
                  <a:srgbClr val="007CB4"/>
                </a:solidFill>
                <a:latin typeface="Helvetica"/>
                <a:ea typeface="Helvetica"/>
                <a:cs typeface="Helvetica"/>
                <a:sym typeface="Helvetica"/>
              </a:defRPr>
            </a:lvl1pPr>
          </a:lstStyle>
          <a:p>
            <a:pPr/>
            <a:r>
              <a:t>Critical Thinking</a:t>
            </a:r>
          </a:p>
        </p:txBody>
      </p:sp>
      <p:sp>
        <p:nvSpPr>
          <p:cNvPr id="731" name="Ethics is a critical part in implementing AI.…"/>
          <p:cNvSpPr txBox="1"/>
          <p:nvPr/>
        </p:nvSpPr>
        <p:spPr>
          <a:xfrm>
            <a:off x="1270000" y="3852731"/>
            <a:ext cx="9652000" cy="85932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2438338">
              <a:lnSpc>
                <a:spcPct val="120000"/>
              </a:lnSpc>
              <a:spcBef>
                <a:spcPts val="0"/>
              </a:spcBef>
              <a:defRPr spc="-96" sz="4800">
                <a:solidFill>
                  <a:srgbClr val="D5D5D5"/>
                </a:solidFill>
                <a:latin typeface="Helvetica"/>
                <a:ea typeface="Helvetica"/>
                <a:cs typeface="Helvetica"/>
                <a:sym typeface="Helvetica"/>
              </a:defRPr>
            </a:pPr>
          </a:p>
          <a:p>
            <a:pPr defTabSz="2438338">
              <a:lnSpc>
                <a:spcPct val="120000"/>
              </a:lnSpc>
              <a:spcBef>
                <a:spcPts val="0"/>
              </a:spcBef>
              <a:defRPr spc="-96" sz="4800">
                <a:solidFill>
                  <a:srgbClr val="000000"/>
                </a:solidFill>
                <a:latin typeface="Helvetica"/>
                <a:ea typeface="Helvetica"/>
                <a:cs typeface="Helvetica"/>
                <a:sym typeface="Helvetica"/>
              </a:defRPr>
            </a:pPr>
          </a:p>
          <a:p>
            <a:pPr defTabSz="2438338">
              <a:lnSpc>
                <a:spcPct val="120000"/>
              </a:lnSpc>
              <a:spcBef>
                <a:spcPts val="0"/>
              </a:spcBef>
              <a:defRPr b="1" spc="-96" sz="4800">
                <a:solidFill>
                  <a:srgbClr val="000000"/>
                </a:solidFill>
                <a:latin typeface="Helvetica"/>
                <a:ea typeface="Helvetica"/>
                <a:cs typeface="Helvetica"/>
                <a:sym typeface="Helvetica"/>
              </a:defRPr>
            </a:pPr>
            <a:r>
              <a:t>Ethics is a critical part in implementing AI.</a:t>
            </a:r>
          </a:p>
          <a:p>
            <a:pPr defTabSz="2438338">
              <a:lnSpc>
                <a:spcPct val="120000"/>
              </a:lnSpc>
              <a:spcBef>
                <a:spcPts val="0"/>
              </a:spcBef>
              <a:defRPr spc="-96" sz="4800">
                <a:solidFill>
                  <a:srgbClr val="000000"/>
                </a:solidFill>
                <a:latin typeface="Helvetica"/>
                <a:ea typeface="Helvetica"/>
                <a:cs typeface="Helvetica"/>
                <a:sym typeface="Helvetica"/>
              </a:defRPr>
            </a:pPr>
          </a:p>
          <a:p>
            <a:pPr marL="609600" indent="-609600" defTabSz="2438338">
              <a:lnSpc>
                <a:spcPct val="120000"/>
              </a:lnSpc>
              <a:spcBef>
                <a:spcPts val="0"/>
              </a:spcBef>
              <a:buSzPct val="123000"/>
              <a:buChar char="•"/>
              <a:defRPr spc="-96" sz="4800">
                <a:solidFill>
                  <a:srgbClr val="000000"/>
                </a:solidFill>
                <a:latin typeface="Helvetica"/>
                <a:ea typeface="Helvetica"/>
                <a:cs typeface="Helvetica"/>
                <a:sym typeface="Helvetica"/>
              </a:defRPr>
            </a:pPr>
            <a:r>
              <a:t>Security</a:t>
            </a:r>
          </a:p>
          <a:p>
            <a:pPr marL="609600" indent="-609600" defTabSz="2438338">
              <a:lnSpc>
                <a:spcPct val="120000"/>
              </a:lnSpc>
              <a:spcBef>
                <a:spcPts val="0"/>
              </a:spcBef>
              <a:buSzPct val="123000"/>
              <a:buChar char="•"/>
              <a:defRPr spc="-96" sz="4800">
                <a:solidFill>
                  <a:srgbClr val="000000"/>
                </a:solidFill>
                <a:latin typeface="Helvetica"/>
                <a:ea typeface="Helvetica"/>
                <a:cs typeface="Helvetica"/>
                <a:sym typeface="Helvetica"/>
              </a:defRPr>
            </a:pPr>
            <a:r>
              <a:t>Accuracy</a:t>
            </a:r>
          </a:p>
          <a:p>
            <a:pPr marL="609600" indent="-609600" defTabSz="2438338">
              <a:lnSpc>
                <a:spcPct val="120000"/>
              </a:lnSpc>
              <a:spcBef>
                <a:spcPts val="0"/>
              </a:spcBef>
              <a:buSzPct val="123000"/>
              <a:buChar char="•"/>
              <a:defRPr spc="-96" sz="4800">
                <a:solidFill>
                  <a:srgbClr val="000000"/>
                </a:solidFill>
                <a:latin typeface="Helvetica"/>
                <a:ea typeface="Helvetica"/>
                <a:cs typeface="Helvetica"/>
                <a:sym typeface="Helvetica"/>
              </a:defRPr>
            </a:pPr>
            <a:r>
              <a:t>Potential job losses</a:t>
            </a:r>
          </a:p>
        </p:txBody>
      </p:sp>
      <p:sp>
        <p:nvSpPr>
          <p:cNvPr id="732" name="🧐"/>
          <p:cNvSpPr txBox="1"/>
          <p:nvPr/>
        </p:nvSpPr>
        <p:spPr>
          <a:xfrm>
            <a:off x="13462000" y="1270000"/>
            <a:ext cx="9652000" cy="1117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2438338">
              <a:lnSpc>
                <a:spcPct val="120000"/>
              </a:lnSpc>
              <a:spcBef>
                <a:spcPts val="0"/>
              </a:spcBef>
              <a:defRPr spc="-340" sz="17000">
                <a:solidFill>
                  <a:srgbClr val="000000"/>
                </a:solidFill>
                <a:latin typeface="Helvetica"/>
                <a:ea typeface="Helvetica"/>
                <a:cs typeface="Helvetica"/>
                <a:sym typeface="Helvetica"/>
              </a:defRPr>
            </a:lvl1pPr>
          </a:lstStyle>
          <a:p>
            <a:pPr/>
            <a:r>
              <a: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5060A"/>
        </a:solidFill>
      </p:bgPr>
    </p:bg>
    <p:spTree>
      <p:nvGrpSpPr>
        <p:cNvPr id="1" name=""/>
        <p:cNvGrpSpPr/>
        <p:nvPr/>
      </p:nvGrpSpPr>
      <p:grpSpPr>
        <a:xfrm>
          <a:off x="0" y="0"/>
          <a:ext cx="0" cy="0"/>
          <a:chOff x="0" y="0"/>
          <a:chExt cx="0" cy="0"/>
        </a:xfrm>
      </p:grpSpPr>
      <p:pic>
        <p:nvPicPr>
          <p:cNvPr id="734" name="636571390111186636JG.jpg" descr="636571390111186636JG.jpg"/>
          <p:cNvPicPr>
            <a:picLocks noChangeAspect="1"/>
          </p:cNvPicPr>
          <p:nvPr/>
        </p:nvPicPr>
        <p:blipFill>
          <a:blip r:embed="rId2">
            <a:extLst/>
          </a:blip>
          <a:stretch>
            <a:fillRect/>
          </a:stretch>
        </p:blipFill>
        <p:spPr>
          <a:xfrm>
            <a:off x="10991302" y="2604759"/>
            <a:ext cx="16916897" cy="11195005"/>
          </a:xfrm>
          <a:prstGeom prst="rect">
            <a:avLst/>
          </a:prstGeom>
          <a:ln w="12700">
            <a:miter lim="400000"/>
          </a:ln>
        </p:spPr>
      </p:pic>
      <p:sp>
        <p:nvSpPr>
          <p:cNvPr id="735" name="If you think good design is expensive, you should look at the cost of bad design.…"/>
          <p:cNvSpPr txBox="1"/>
          <p:nvPr/>
        </p:nvSpPr>
        <p:spPr>
          <a:xfrm>
            <a:off x="1809566" y="2365210"/>
            <a:ext cx="12360981" cy="766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457200">
              <a:spcBef>
                <a:spcPts val="0"/>
              </a:spcBef>
              <a:defRPr sz="9700">
                <a:solidFill>
                  <a:srgbClr val="FFFFFF"/>
                </a:solidFill>
                <a:latin typeface="Helvetica"/>
                <a:ea typeface="Helvetica"/>
                <a:cs typeface="Helvetica"/>
                <a:sym typeface="Helvetica"/>
              </a:defRPr>
            </a:pPr>
            <a:r>
              <a:t>If you think good design is expensive, you should look at the cost of bad design.</a:t>
            </a:r>
          </a:p>
          <a:p>
            <a:pPr algn="r" defTabSz="457200">
              <a:spcBef>
                <a:spcPts val="0"/>
              </a:spcBef>
              <a:defRPr sz="5300">
                <a:solidFill>
                  <a:srgbClr val="FFFFFF"/>
                </a:solidFill>
                <a:latin typeface="Helvetica"/>
                <a:ea typeface="Helvetica"/>
                <a:cs typeface="Helvetica"/>
                <a:sym typeface="Helvetica"/>
              </a:defRPr>
            </a:pPr>
          </a:p>
          <a:p>
            <a:pPr algn="r" defTabSz="457200">
              <a:spcBef>
                <a:spcPts val="0"/>
              </a:spcBef>
              <a:defRPr sz="5300">
                <a:solidFill>
                  <a:srgbClr val="FFFFFF"/>
                </a:solidFill>
                <a:latin typeface="Helvetica"/>
                <a:ea typeface="Helvetica"/>
                <a:cs typeface="Helvetica"/>
                <a:sym typeface="Helvetica"/>
              </a:defRPr>
            </a:pPr>
            <a:r>
              <a:t>Ralph Speth</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Modifier : 2 clics"/>
          <p:cNvSpPr txBox="1"/>
          <p:nvPr/>
        </p:nvSpPr>
        <p:spPr>
          <a:xfrm>
            <a:off x="1734819" y="2142625"/>
            <a:ext cx="20914362" cy="8994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825500">
              <a:spcBef>
                <a:spcPts val="0"/>
              </a:spcBef>
              <a:defRPr b="1" sz="8300">
                <a:solidFill>
                  <a:srgbClr val="FFFFFF"/>
                </a:solidFill>
                <a:latin typeface="HK Grotesk"/>
                <a:ea typeface="HK Grotesk"/>
                <a:cs typeface="HK Grotesk"/>
                <a:sym typeface="HK Grotesk"/>
              </a:defRPr>
            </a:pPr>
            <a:r>
              <a:t>keep in touch</a:t>
            </a:r>
          </a:p>
          <a:p>
            <a:pPr algn="ctr" defTabSz="825500">
              <a:spcBef>
                <a:spcPts val="0"/>
              </a:spcBef>
              <a:defRPr b="1" sz="8300">
                <a:solidFill>
                  <a:srgbClr val="FFFFFF"/>
                </a:solidFill>
                <a:latin typeface="HK Grotesk"/>
                <a:ea typeface="HK Grotesk"/>
                <a:cs typeface="HK Grotesk"/>
                <a:sym typeface="HK Grotesk"/>
              </a:defRPr>
            </a:pPr>
          </a:p>
          <a:p>
            <a:pPr algn="ctr" defTabSz="825500">
              <a:spcBef>
                <a:spcPts val="0"/>
              </a:spcBef>
              <a:defRPr b="1" sz="7800" u="sng">
                <a:solidFill>
                  <a:srgbClr val="FFFFFF"/>
                </a:solidFill>
                <a:latin typeface="HK Grotesk"/>
                <a:ea typeface="HK Grotesk"/>
                <a:cs typeface="HK Grotesk"/>
                <a:sym typeface="HK Grotesk"/>
              </a:defRPr>
            </a:pPr>
            <a:r>
              <a:t>linkedin.com/in/sarah-bebronne-339208136/</a:t>
            </a:r>
          </a:p>
          <a:p>
            <a:pPr algn="ctr" defTabSz="825500">
              <a:spcBef>
                <a:spcPts val="0"/>
              </a:spcBef>
              <a:defRPr b="1" sz="9900" u="sng">
                <a:solidFill>
                  <a:srgbClr val="FFFFFF"/>
                </a:solidFill>
                <a:latin typeface="HK Grotesk"/>
                <a:ea typeface="HK Grotesk"/>
                <a:cs typeface="HK Grotesk"/>
                <a:sym typeface="HK Grotesk"/>
              </a:defRPr>
            </a:pPr>
            <a:r>
              <a:t>linkedin.com/in/juhoub</a:t>
            </a:r>
          </a:p>
          <a:p>
            <a:pPr algn="ctr" defTabSz="825500">
              <a:spcBef>
                <a:spcPts val="0"/>
              </a:spcBef>
              <a:defRPr b="1" sz="12000" u="sng">
                <a:solidFill>
                  <a:srgbClr val="FFFFFF"/>
                </a:solidFill>
                <a:latin typeface="HK Grotesk"/>
                <a:ea typeface="HK Grotesk"/>
                <a:cs typeface="HK Grotesk"/>
                <a:sym typeface="HK Grotesk"/>
              </a:defRPr>
            </a:pPr>
          </a:p>
          <a:p>
            <a:pPr algn="ctr" defTabSz="825500">
              <a:spcBef>
                <a:spcPts val="0"/>
              </a:spcBef>
              <a:defRPr b="1" sz="12000">
                <a:solidFill>
                  <a:srgbClr val="FFFFFF"/>
                </a:solidFill>
                <a:latin typeface="HK Grotesk"/>
                <a:ea typeface="HK Grotesk"/>
                <a:cs typeface="HK Grotesk"/>
                <a:sym typeface="HK Grotesk"/>
              </a:defRPr>
            </a:pPr>
            <a:r>
              <a:t>afelio.be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8" name="Image" descr="Image"/>
          <p:cNvPicPr>
            <a:picLocks noChangeAspect="1"/>
          </p:cNvPicPr>
          <p:nvPr>
            <p:ph type="pic" idx="22"/>
          </p:nvPr>
        </p:nvPicPr>
        <p:blipFill>
          <a:blip r:embed="rId2">
            <a:extLst/>
          </a:blip>
          <a:stretch>
            <a:fillRect/>
          </a:stretch>
        </p:blipFill>
        <p:spPr>
          <a:prstGeom prst="rect">
            <a:avLst/>
          </a:prstGeom>
        </p:spPr>
      </p:pic>
      <p:sp>
        <p:nvSpPr>
          <p:cNvPr id="519" name="Rectangle"/>
          <p:cNvSpPr/>
          <p:nvPr/>
        </p:nvSpPr>
        <p:spPr>
          <a:xfrm>
            <a:off x="-1" y="0"/>
            <a:ext cx="24384004" cy="10287000"/>
          </a:xfrm>
          <a:prstGeom prst="rect">
            <a:avLst/>
          </a:prstGeom>
          <a:solidFill>
            <a:srgbClr val="F5F7FA"/>
          </a:solidFill>
          <a:ln w="12700">
            <a:miter lim="400000"/>
          </a:ln>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sp>
        <p:nvSpPr>
          <p:cNvPr id="520" name="Rectangle"/>
          <p:cNvSpPr/>
          <p:nvPr/>
        </p:nvSpPr>
        <p:spPr>
          <a:xfrm>
            <a:off x="1524000" y="3169670"/>
            <a:ext cx="10210800" cy="8636002"/>
          </a:xfrm>
          <a:prstGeom prst="rect">
            <a:avLst/>
          </a:prstGeom>
          <a:solidFill>
            <a:srgbClr val="FFFFFF"/>
          </a:solidFill>
          <a:ln w="12700">
            <a:miter lim="400000"/>
          </a:ln>
          <a:effectLst>
            <a:outerShdw sx="100000" sy="100000" kx="0" ky="0" algn="b" rotWithShape="0" blurRad="406400" dist="203200" dir="5400000">
              <a:srgbClr val="1F2E4E">
                <a:alpha val="16000"/>
              </a:srgbClr>
            </a:outerShdw>
          </a:effectLst>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sp>
        <p:nvSpPr>
          <p:cNvPr id="521" name="Nous accompagnons et conseillons"/>
          <p:cNvSpPr txBox="1"/>
          <p:nvPr/>
        </p:nvSpPr>
        <p:spPr>
          <a:xfrm>
            <a:off x="2692400" y="6485806"/>
            <a:ext cx="7874000" cy="20610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spcBef>
                <a:spcPts val="0"/>
              </a:spcBef>
              <a:defRPr b="1" sz="6400">
                <a:solidFill>
                  <a:srgbClr val="1A2F52"/>
                </a:solidFill>
                <a:latin typeface="HK Grotesk"/>
                <a:ea typeface="HK Grotesk"/>
                <a:cs typeface="HK Grotesk"/>
                <a:sym typeface="HK Grotesk"/>
              </a:defRPr>
            </a:lvl1pPr>
          </a:lstStyle>
          <a:p>
            <a:pPr/>
            <a:r>
              <a:t>We support and advise</a:t>
            </a:r>
          </a:p>
        </p:txBody>
      </p:sp>
      <p:sp>
        <p:nvSpPr>
          <p:cNvPr id="522" name="Nos équipes vous guident à chaque étape de vos projets"/>
          <p:cNvSpPr txBox="1"/>
          <p:nvPr/>
        </p:nvSpPr>
        <p:spPr>
          <a:xfrm>
            <a:off x="2692400" y="8924207"/>
            <a:ext cx="7874000" cy="15514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spcBef>
                <a:spcPts val="5900"/>
              </a:spcBef>
              <a:defRPr sz="4000">
                <a:solidFill>
                  <a:srgbClr val="1A2F52"/>
                </a:solidFill>
                <a:latin typeface="HK Grotesk"/>
                <a:ea typeface="HK Grotesk"/>
                <a:cs typeface="HK Grotesk"/>
                <a:sym typeface="HK Grotesk"/>
              </a:defRPr>
            </a:lvl1pPr>
          </a:lstStyle>
          <a:p>
            <a:pPr/>
            <a:r>
              <a:t>User Experience &amp; Agile</a:t>
            </a:r>
          </a:p>
        </p:txBody>
      </p:sp>
      <p:pic>
        <p:nvPicPr>
          <p:cNvPr id="523" name="Image" descr="Image"/>
          <p:cNvPicPr>
            <a:picLocks noChangeAspect="1"/>
          </p:cNvPicPr>
          <p:nvPr/>
        </p:nvPicPr>
        <p:blipFill>
          <a:blip r:embed="rId3">
            <a:extLst/>
          </a:blip>
          <a:stretch>
            <a:fillRect/>
          </a:stretch>
        </p:blipFill>
        <p:spPr>
          <a:xfrm>
            <a:off x="5768621" y="3988070"/>
            <a:ext cx="1721557" cy="2032002"/>
          </a:xfrm>
          <a:prstGeom prst="rect">
            <a:avLst/>
          </a:prstGeom>
          <a:ln w="12700">
            <a:miter lim="400000"/>
          </a:ln>
        </p:spPr>
      </p:pic>
      <p:sp>
        <p:nvSpPr>
          <p:cNvPr id="524" name="Rectangle"/>
          <p:cNvSpPr/>
          <p:nvPr/>
        </p:nvSpPr>
        <p:spPr>
          <a:xfrm>
            <a:off x="12649200" y="3169670"/>
            <a:ext cx="10210800" cy="8636002"/>
          </a:xfrm>
          <a:prstGeom prst="rect">
            <a:avLst/>
          </a:prstGeom>
          <a:solidFill>
            <a:srgbClr val="FFFFFF"/>
          </a:solidFill>
          <a:ln w="12700">
            <a:miter lim="400000"/>
          </a:ln>
          <a:effectLst>
            <a:outerShdw sx="100000" sy="100000" kx="0" ky="0" algn="b" rotWithShape="0" blurRad="406400" dist="203200" dir="5400000">
              <a:srgbClr val="1F2E4E">
                <a:alpha val="16000"/>
              </a:srgbClr>
            </a:outerShdw>
          </a:effectLst>
        </p:spPr>
        <p:txBody>
          <a:bodyPr lIns="50800" tIns="50800" rIns="50800" bIns="50800" anchor="ctr"/>
          <a:lstStyle/>
          <a:p>
            <a:pPr algn="ctr" defTabSz="825500">
              <a:spcBef>
                <a:spcPts val="0"/>
              </a:spcBef>
              <a:defRPr sz="3200">
                <a:solidFill>
                  <a:srgbClr val="FFFFFF"/>
                </a:solidFill>
                <a:latin typeface="Helvetica Neue Medium"/>
                <a:ea typeface="Helvetica Neue Medium"/>
                <a:cs typeface="Helvetica Neue Medium"/>
                <a:sym typeface="Helvetica Neue Medium"/>
              </a:defRPr>
            </a:pPr>
          </a:p>
        </p:txBody>
      </p:sp>
      <p:sp>
        <p:nvSpPr>
          <p:cNvPr id="525" name="Nous mettons en œuvre et optimisons"/>
          <p:cNvSpPr txBox="1"/>
          <p:nvPr/>
        </p:nvSpPr>
        <p:spPr>
          <a:xfrm>
            <a:off x="13817600" y="6485806"/>
            <a:ext cx="7874000" cy="20610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spcBef>
                <a:spcPts val="0"/>
              </a:spcBef>
              <a:defRPr b="1" sz="6400">
                <a:solidFill>
                  <a:srgbClr val="1A2F52"/>
                </a:solidFill>
                <a:latin typeface="HK Grotesk"/>
                <a:ea typeface="HK Grotesk"/>
                <a:cs typeface="HK Grotesk"/>
                <a:sym typeface="HK Grotesk"/>
              </a:defRPr>
            </a:lvl1pPr>
          </a:lstStyle>
          <a:p>
            <a:pPr/>
            <a:r>
              <a:t>We implement and optimize</a:t>
            </a:r>
          </a:p>
        </p:txBody>
      </p:sp>
      <p:sp>
        <p:nvSpPr>
          <p:cNvPr id="526" name="Nous définissions et développons les solutions adaptées à vos besoins"/>
          <p:cNvSpPr txBox="1"/>
          <p:nvPr/>
        </p:nvSpPr>
        <p:spPr>
          <a:xfrm>
            <a:off x="13817600" y="8924207"/>
            <a:ext cx="7874000" cy="1930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spcBef>
                <a:spcPts val="5900"/>
              </a:spcBef>
              <a:defRPr sz="4000">
                <a:solidFill>
                  <a:srgbClr val="1A2F52"/>
                </a:solidFill>
                <a:latin typeface="HK Grotesk"/>
                <a:ea typeface="HK Grotesk"/>
                <a:cs typeface="HK Grotesk"/>
                <a:sym typeface="HK Grotesk"/>
              </a:defRPr>
            </a:lvl1pPr>
          </a:lstStyle>
          <a:p>
            <a:pPr/>
            <a:r>
              <a:t>Web &amp; Native development</a:t>
            </a:r>
          </a:p>
        </p:txBody>
      </p:sp>
      <p:pic>
        <p:nvPicPr>
          <p:cNvPr id="527" name="Image" descr="Image"/>
          <p:cNvPicPr>
            <a:picLocks noChangeAspect="1"/>
          </p:cNvPicPr>
          <p:nvPr/>
        </p:nvPicPr>
        <p:blipFill>
          <a:blip r:embed="rId4">
            <a:extLst/>
          </a:blip>
          <a:stretch>
            <a:fillRect/>
          </a:stretch>
        </p:blipFill>
        <p:spPr>
          <a:xfrm>
            <a:off x="16738600" y="4298515"/>
            <a:ext cx="2032000" cy="1411113"/>
          </a:xfrm>
          <a:prstGeom prst="rect">
            <a:avLst/>
          </a:prstGeom>
          <a:ln w="12700">
            <a:miter lim="400000"/>
          </a:ln>
        </p:spPr>
      </p:pic>
      <p:sp>
        <p:nvSpPr>
          <p:cNvPr id="528" name="What we do"/>
          <p:cNvSpPr txBox="1"/>
          <p:nvPr/>
        </p:nvSpPr>
        <p:spPr>
          <a:xfrm>
            <a:off x="1778000" y="878705"/>
            <a:ext cx="20828000" cy="19001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825500">
              <a:spcBef>
                <a:spcPts val="0"/>
              </a:spcBef>
              <a:defRPr cap="all" spc="300" sz="4800">
                <a:solidFill>
                  <a:srgbClr val="1E2E4F"/>
                </a:solidFill>
                <a:latin typeface="HK Grotesk SemiBold"/>
                <a:ea typeface="HK Grotesk SemiBold"/>
                <a:cs typeface="HK Grotesk SemiBold"/>
                <a:sym typeface="HK Grotesk SemiBold"/>
              </a:defRPr>
            </a:lvl1pPr>
          </a:lstStyle>
          <a:p>
            <a:pPr/>
            <a:r>
              <a:t>What we do</a:t>
            </a:r>
          </a:p>
        </p:txBody>
      </p:sp>
      <p:pic>
        <p:nvPicPr>
          <p:cNvPr id="529" name="Image" descr="Image"/>
          <p:cNvPicPr>
            <a:picLocks noChangeAspect="1"/>
          </p:cNvPicPr>
          <p:nvPr/>
        </p:nvPicPr>
        <p:blipFill>
          <a:blip r:embed="rId5">
            <a:extLst/>
          </a:blip>
          <a:stretch>
            <a:fillRect/>
          </a:stretch>
        </p:blipFill>
        <p:spPr>
          <a:xfrm>
            <a:off x="1524000" y="1524000"/>
            <a:ext cx="1943100" cy="6096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33" name="User"/>
          <p:cNvGrpSpPr/>
          <p:nvPr/>
        </p:nvGrpSpPr>
        <p:grpSpPr>
          <a:xfrm>
            <a:off x="6518197" y="5462797"/>
            <a:ext cx="6604001" cy="6604001"/>
            <a:chOff x="0" y="0"/>
            <a:chExt cx="6604000" cy="6604000"/>
          </a:xfrm>
        </p:grpSpPr>
        <p:sp>
          <p:nvSpPr>
            <p:cNvPr id="531" name="Circle"/>
            <p:cNvSpPr/>
            <p:nvPr/>
          </p:nvSpPr>
          <p:spPr>
            <a:xfrm>
              <a:off x="0" y="-1"/>
              <a:ext cx="6604000" cy="6604001"/>
            </a:xfrm>
            <a:prstGeom prst="ellipse">
              <a:avLst/>
            </a:prstGeom>
            <a:solidFill>
              <a:srgbClr val="007CB8">
                <a:alpha val="64000"/>
              </a:srgbClr>
            </a:solidFill>
            <a:ln w="12700" cap="flat">
              <a:noFill/>
              <a:miter lim="400000"/>
            </a:ln>
            <a:effectLst/>
          </p:spPr>
          <p:txBody>
            <a:bodyPr wrap="square" lIns="101600" tIns="101600" rIns="101600" bIns="101600" numCol="1" anchor="ctr">
              <a:noAutofit/>
            </a:bodyPr>
            <a:lstStyle/>
            <a:p>
              <a:pPr algn="ctr" defTabSz="825480">
                <a:spcBef>
                  <a:spcPts val="0"/>
                </a:spcBef>
                <a:defRPr sz="6400">
                  <a:solidFill>
                    <a:srgbClr val="FFFFFF"/>
                  </a:solidFill>
                  <a:latin typeface="Helvetica Neue Medium"/>
                  <a:ea typeface="Helvetica Neue Medium"/>
                  <a:cs typeface="Helvetica Neue Medium"/>
                  <a:sym typeface="Helvetica Neue Medium"/>
                </a:defRPr>
              </a:pPr>
            </a:p>
          </p:txBody>
        </p:sp>
        <p:sp>
          <p:nvSpPr>
            <p:cNvPr id="532" name="User"/>
            <p:cNvSpPr txBox="1"/>
            <p:nvPr/>
          </p:nvSpPr>
          <p:spPr>
            <a:xfrm>
              <a:off x="967133" y="3009900"/>
              <a:ext cx="4669734"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480">
                <a:spcBef>
                  <a:spcPts val="0"/>
                </a:spcBef>
                <a:defRPr sz="3200">
                  <a:solidFill>
                    <a:srgbClr val="FFFFFF"/>
                  </a:solidFill>
                  <a:latin typeface="HK Grotesk"/>
                  <a:ea typeface="HK Grotesk"/>
                  <a:cs typeface="HK Grotesk"/>
                  <a:sym typeface="HK Grotesk"/>
                </a:defRPr>
              </a:lvl1pPr>
            </a:lstStyle>
            <a:p>
              <a:pPr/>
              <a:r>
                <a:t>User</a:t>
              </a:r>
            </a:p>
          </p:txBody>
        </p:sp>
      </p:grpSp>
      <p:grpSp>
        <p:nvGrpSpPr>
          <p:cNvPr id="536" name="Business…"/>
          <p:cNvGrpSpPr/>
          <p:nvPr/>
        </p:nvGrpSpPr>
        <p:grpSpPr>
          <a:xfrm>
            <a:off x="8772235" y="1649201"/>
            <a:ext cx="6604001" cy="6604001"/>
            <a:chOff x="0" y="0"/>
            <a:chExt cx="6604000" cy="6604000"/>
          </a:xfrm>
        </p:grpSpPr>
        <p:sp>
          <p:nvSpPr>
            <p:cNvPr id="534" name="Circle"/>
            <p:cNvSpPr/>
            <p:nvPr/>
          </p:nvSpPr>
          <p:spPr>
            <a:xfrm>
              <a:off x="0" y="-1"/>
              <a:ext cx="6604000" cy="6604001"/>
            </a:xfrm>
            <a:prstGeom prst="ellipse">
              <a:avLst/>
            </a:prstGeom>
            <a:solidFill>
              <a:srgbClr val="007CB8">
                <a:alpha val="64000"/>
              </a:srgbClr>
            </a:solidFill>
            <a:ln w="12700" cap="flat">
              <a:noFill/>
              <a:miter lim="400000"/>
            </a:ln>
            <a:effectLst/>
          </p:spPr>
          <p:txBody>
            <a:bodyPr wrap="square" lIns="101600" tIns="101600" rIns="101600" bIns="101600" numCol="1" anchor="ctr">
              <a:noAutofit/>
            </a:bodyPr>
            <a:lstStyle/>
            <a:p>
              <a:pPr algn="ctr" defTabSz="825480">
                <a:spcBef>
                  <a:spcPts val="0"/>
                </a:spcBef>
                <a:defRPr sz="6400">
                  <a:solidFill>
                    <a:srgbClr val="FFFFFF"/>
                  </a:solidFill>
                  <a:latin typeface="Helvetica Neue Medium"/>
                  <a:ea typeface="Helvetica Neue Medium"/>
                  <a:cs typeface="Helvetica Neue Medium"/>
                  <a:sym typeface="Helvetica Neue Medium"/>
                </a:defRPr>
              </a:pPr>
            </a:p>
          </p:txBody>
        </p:sp>
        <p:sp>
          <p:nvSpPr>
            <p:cNvPr id="535" name="Enterprise Value"/>
            <p:cNvSpPr txBox="1"/>
            <p:nvPr/>
          </p:nvSpPr>
          <p:spPr>
            <a:xfrm>
              <a:off x="967133" y="3009900"/>
              <a:ext cx="4669734"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480">
                <a:spcBef>
                  <a:spcPts val="0"/>
                </a:spcBef>
                <a:defRPr sz="3200">
                  <a:solidFill>
                    <a:srgbClr val="FFFFFF"/>
                  </a:solidFill>
                  <a:latin typeface="HK Grotesk"/>
                  <a:ea typeface="HK Grotesk"/>
                  <a:cs typeface="HK Grotesk"/>
                  <a:sym typeface="HK Grotesk"/>
                </a:defRPr>
              </a:lvl1pPr>
            </a:lstStyle>
            <a:p>
              <a:pPr/>
              <a:r>
                <a:t>Enterprise Value</a:t>
              </a:r>
            </a:p>
          </p:txBody>
        </p:sp>
      </p:grpSp>
      <p:grpSp>
        <p:nvGrpSpPr>
          <p:cNvPr id="539" name="IT…"/>
          <p:cNvGrpSpPr/>
          <p:nvPr/>
        </p:nvGrpSpPr>
        <p:grpSpPr>
          <a:xfrm>
            <a:off x="11026276" y="5462797"/>
            <a:ext cx="6604001" cy="6604001"/>
            <a:chOff x="0" y="0"/>
            <a:chExt cx="6604000" cy="6604000"/>
          </a:xfrm>
        </p:grpSpPr>
        <p:sp>
          <p:nvSpPr>
            <p:cNvPr id="537" name="Circle"/>
            <p:cNvSpPr/>
            <p:nvPr/>
          </p:nvSpPr>
          <p:spPr>
            <a:xfrm>
              <a:off x="0" y="-1"/>
              <a:ext cx="6604000" cy="6604001"/>
            </a:xfrm>
            <a:prstGeom prst="ellipse">
              <a:avLst/>
            </a:prstGeom>
            <a:solidFill>
              <a:srgbClr val="007CB8">
                <a:alpha val="64000"/>
              </a:srgbClr>
            </a:solidFill>
            <a:ln w="12700" cap="flat">
              <a:noFill/>
              <a:miter lim="400000"/>
            </a:ln>
            <a:effectLst/>
          </p:spPr>
          <p:txBody>
            <a:bodyPr wrap="square" lIns="101600" tIns="101600" rIns="101600" bIns="101600" numCol="1" anchor="ctr">
              <a:noAutofit/>
            </a:bodyPr>
            <a:lstStyle/>
            <a:p>
              <a:pPr algn="ctr" defTabSz="825480">
                <a:spcBef>
                  <a:spcPts val="0"/>
                </a:spcBef>
                <a:defRPr sz="6400">
                  <a:solidFill>
                    <a:srgbClr val="FFFFFF"/>
                  </a:solidFill>
                  <a:latin typeface="Helvetica Neue Medium"/>
                  <a:ea typeface="Helvetica Neue Medium"/>
                  <a:cs typeface="Helvetica Neue Medium"/>
                  <a:sym typeface="Helvetica Neue Medium"/>
                </a:defRPr>
              </a:pPr>
            </a:p>
          </p:txBody>
        </p:sp>
        <p:sp>
          <p:nvSpPr>
            <p:cNvPr id="538" name="IT…"/>
            <p:cNvSpPr txBox="1"/>
            <p:nvPr/>
          </p:nvSpPr>
          <p:spPr>
            <a:xfrm>
              <a:off x="967133" y="2768599"/>
              <a:ext cx="4669734"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825480">
                <a:spcBef>
                  <a:spcPts val="0"/>
                </a:spcBef>
                <a:defRPr sz="3200">
                  <a:solidFill>
                    <a:srgbClr val="FFFFFF"/>
                  </a:solidFill>
                  <a:latin typeface="HK Grotesk"/>
                  <a:ea typeface="HK Grotesk"/>
                  <a:cs typeface="HK Grotesk"/>
                  <a:sym typeface="HK Grotesk"/>
                </a:defRPr>
              </a:pPr>
              <a:r>
                <a:t>IT </a:t>
              </a:r>
              <a:endParaRPr sz="6400">
                <a:latin typeface="Helvetica Neue Medium"/>
                <a:ea typeface="Helvetica Neue Medium"/>
                <a:cs typeface="Helvetica Neue Medium"/>
                <a:sym typeface="Helvetica Neue Medium"/>
              </a:endParaRPr>
            </a:p>
            <a:p>
              <a:pPr algn="ctr" defTabSz="825480">
                <a:spcBef>
                  <a:spcPts val="0"/>
                </a:spcBef>
                <a:defRPr sz="3200">
                  <a:solidFill>
                    <a:srgbClr val="FFFFFF"/>
                  </a:solidFill>
                  <a:latin typeface="HK Grotesk"/>
                  <a:ea typeface="HK Grotesk"/>
                  <a:cs typeface="HK Grotesk"/>
                  <a:sym typeface="HK Grotesk"/>
                </a:defRPr>
              </a:pPr>
              <a:r>
                <a:t>integration</a:t>
              </a:r>
            </a:p>
          </p:txBody>
        </p:sp>
      </p:grpSp>
      <p:pic>
        <p:nvPicPr>
          <p:cNvPr id="540" name="Image" descr="Image"/>
          <p:cNvPicPr>
            <a:picLocks noChangeAspect="1"/>
          </p:cNvPicPr>
          <p:nvPr/>
        </p:nvPicPr>
        <p:blipFill>
          <a:blip r:embed="rId3">
            <a:extLst/>
          </a:blip>
          <a:stretch>
            <a:fillRect/>
          </a:stretch>
        </p:blipFill>
        <p:spPr>
          <a:xfrm>
            <a:off x="0" y="13621244"/>
            <a:ext cx="24384002" cy="101603"/>
          </a:xfrm>
          <a:prstGeom prst="rect">
            <a:avLst/>
          </a:prstGeom>
          <a:ln w="12700">
            <a:miter lim="400000"/>
          </a:ln>
        </p:spPr>
      </p:pic>
      <p:grpSp>
        <p:nvGrpSpPr>
          <p:cNvPr id="545" name="Line Callout 2 (Accent Bar) 1"/>
          <p:cNvGrpSpPr/>
          <p:nvPr/>
        </p:nvGrpSpPr>
        <p:grpSpPr>
          <a:xfrm>
            <a:off x="13766004" y="4766535"/>
            <a:ext cx="4486291" cy="2469871"/>
            <a:chOff x="0" y="6255"/>
            <a:chExt cx="4486290" cy="2469869"/>
          </a:xfrm>
        </p:grpSpPr>
        <p:grpSp>
          <p:nvGrpSpPr>
            <p:cNvPr id="543" name="Group"/>
            <p:cNvGrpSpPr/>
            <p:nvPr/>
          </p:nvGrpSpPr>
          <p:grpSpPr>
            <a:xfrm>
              <a:off x="0" y="6255"/>
              <a:ext cx="4486291" cy="2469871"/>
              <a:chOff x="0" y="0"/>
              <a:chExt cx="4486290" cy="2469870"/>
            </a:xfrm>
          </p:grpSpPr>
          <p:sp>
            <p:nvSpPr>
              <p:cNvPr id="541" name="Rectangle"/>
              <p:cNvSpPr/>
              <p:nvPr/>
            </p:nvSpPr>
            <p:spPr>
              <a:xfrm>
                <a:off x="2081288" y="0"/>
                <a:ext cx="2405003" cy="943849"/>
              </a:xfrm>
              <a:prstGeom prst="rect">
                <a:avLst/>
              </a:prstGeom>
              <a:solidFill>
                <a:srgbClr val="FFFFFF"/>
              </a:solidFill>
              <a:ln w="12700" cap="flat">
                <a:noFill/>
                <a:miter lim="400000"/>
              </a:ln>
              <a:effectLst/>
            </p:spPr>
            <p:txBody>
              <a:bodyPr wrap="square" lIns="101600" tIns="101600" rIns="101600" bIns="101600" numCol="1" anchor="ctr">
                <a:noAutofit/>
              </a:bodyPr>
              <a:lstStyle/>
              <a:p>
                <a:pPr defTabSz="1651000">
                  <a:spcBef>
                    <a:spcPts val="0"/>
                  </a:spcBef>
                  <a:defRPr b="1" sz="3000">
                    <a:solidFill>
                      <a:srgbClr val="000000"/>
                    </a:solidFill>
                    <a:latin typeface="Helvetica Neue"/>
                    <a:ea typeface="Helvetica Neue"/>
                    <a:cs typeface="Helvetica Neue"/>
                    <a:sym typeface="Helvetica Neue"/>
                  </a:defRPr>
                </a:pPr>
              </a:p>
            </p:txBody>
          </p:sp>
          <p:sp>
            <p:nvSpPr>
              <p:cNvPr id="542" name="Shape"/>
              <p:cNvSpPr/>
              <p:nvPr/>
            </p:nvSpPr>
            <p:spPr>
              <a:xfrm>
                <a:off x="0" y="0"/>
                <a:ext cx="1899903" cy="2469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254"/>
                    </a:lnTo>
                    <a:moveTo>
                      <a:pt x="21600" y="4980"/>
                    </a:moveTo>
                    <a:lnTo>
                      <a:pt x="18889" y="5007"/>
                    </a:lnTo>
                    <a:lnTo>
                      <a:pt x="0" y="21600"/>
                    </a:lnTo>
                  </a:path>
                </a:pathLst>
              </a:custGeom>
              <a:noFill/>
              <a:ln w="25400" cap="flat">
                <a:solidFill>
                  <a:srgbClr val="002060"/>
                </a:solidFill>
                <a:prstDash val="solid"/>
                <a:miter lim="400000"/>
              </a:ln>
              <a:effectLst/>
            </p:spPr>
            <p:txBody>
              <a:bodyPr wrap="square" lIns="101600" tIns="101600" rIns="101600" bIns="101600" numCol="1" anchor="ctr">
                <a:noAutofit/>
              </a:bodyPr>
              <a:lstStyle/>
              <a:p>
                <a:pPr defTabSz="1651000">
                  <a:spcBef>
                    <a:spcPts val="0"/>
                  </a:spcBef>
                  <a:defRPr b="1" sz="3000">
                    <a:solidFill>
                      <a:srgbClr val="000000"/>
                    </a:solidFill>
                    <a:latin typeface="Helvetica Neue"/>
                    <a:ea typeface="Helvetica Neue"/>
                    <a:cs typeface="Helvetica Neue"/>
                    <a:sym typeface="Helvetica Neue"/>
                  </a:defRPr>
                </a:pPr>
              </a:p>
            </p:txBody>
          </p:sp>
        </p:grpSp>
        <p:sp>
          <p:nvSpPr>
            <p:cNvPr id="544" name="IT Providers"/>
            <p:cNvSpPr txBox="1"/>
            <p:nvPr/>
          </p:nvSpPr>
          <p:spPr>
            <a:xfrm>
              <a:off x="2093988" y="196849"/>
              <a:ext cx="2379603" cy="562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1600" tIns="101600" rIns="101600" bIns="101600" numCol="1" anchor="ctr">
              <a:spAutoFit/>
            </a:bodyPr>
            <a:lstStyle>
              <a:lvl1pPr defTabSz="1651000">
                <a:spcBef>
                  <a:spcPts val="0"/>
                </a:spcBef>
                <a:defRPr sz="2400">
                  <a:solidFill>
                    <a:srgbClr val="002060"/>
                  </a:solidFill>
                  <a:latin typeface="Helvetica Neue Medium"/>
                  <a:ea typeface="Helvetica Neue Medium"/>
                  <a:cs typeface="Helvetica Neue Medium"/>
                  <a:sym typeface="Helvetica Neue Medium"/>
                </a:defRPr>
              </a:lvl1pPr>
            </a:lstStyle>
            <a:p>
              <a:pPr/>
              <a:r>
                <a:t>IT Providers</a:t>
              </a:r>
            </a:p>
          </p:txBody>
        </p:sp>
      </p:grpSp>
      <p:grpSp>
        <p:nvGrpSpPr>
          <p:cNvPr id="550" name="Line Callout 2 (Accent Bar) 10"/>
          <p:cNvGrpSpPr/>
          <p:nvPr/>
        </p:nvGrpSpPr>
        <p:grpSpPr>
          <a:xfrm>
            <a:off x="6131705" y="4951201"/>
            <a:ext cx="4513469" cy="1475691"/>
            <a:chOff x="0" y="421"/>
            <a:chExt cx="4513467" cy="1475690"/>
          </a:xfrm>
        </p:grpSpPr>
        <p:grpSp>
          <p:nvGrpSpPr>
            <p:cNvPr id="548" name="Group"/>
            <p:cNvGrpSpPr/>
            <p:nvPr/>
          </p:nvGrpSpPr>
          <p:grpSpPr>
            <a:xfrm>
              <a:off x="0" y="421"/>
              <a:ext cx="4513469" cy="1475691"/>
              <a:chOff x="0" y="0"/>
              <a:chExt cx="4513468" cy="1475690"/>
            </a:xfrm>
          </p:grpSpPr>
          <p:sp>
            <p:nvSpPr>
              <p:cNvPr id="546" name="Rectangle"/>
              <p:cNvSpPr/>
              <p:nvPr/>
            </p:nvSpPr>
            <p:spPr>
              <a:xfrm>
                <a:off x="0" y="0"/>
                <a:ext cx="2405003" cy="574517"/>
              </a:xfrm>
              <a:prstGeom prst="rect">
                <a:avLst/>
              </a:prstGeom>
              <a:solidFill>
                <a:srgbClr val="FFFFFF"/>
              </a:solidFill>
              <a:ln w="12700" cap="flat">
                <a:noFill/>
                <a:miter lim="400000"/>
              </a:ln>
              <a:effectLst/>
            </p:spPr>
            <p:txBody>
              <a:bodyPr wrap="square" lIns="101600" tIns="101600" rIns="101600" bIns="101600" numCol="1" anchor="ctr">
                <a:noAutofit/>
              </a:bodyPr>
              <a:lstStyle/>
              <a:p>
                <a:pPr algn="r" defTabSz="1651000">
                  <a:spcBef>
                    <a:spcPts val="0"/>
                  </a:spcBef>
                  <a:defRPr b="1" sz="3000">
                    <a:solidFill>
                      <a:srgbClr val="000000"/>
                    </a:solidFill>
                    <a:latin typeface="Helvetica Neue"/>
                    <a:ea typeface="Helvetica Neue"/>
                    <a:cs typeface="Helvetica Neue"/>
                    <a:sym typeface="Helvetica Neue"/>
                  </a:defRPr>
                </a:pPr>
              </a:p>
            </p:txBody>
          </p:sp>
          <p:sp>
            <p:nvSpPr>
              <p:cNvPr id="547" name="Shape"/>
              <p:cNvSpPr/>
              <p:nvPr/>
            </p:nvSpPr>
            <p:spPr>
              <a:xfrm>
                <a:off x="2395550" y="0"/>
                <a:ext cx="2117919" cy="1475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409"/>
                    </a:lnTo>
                    <a:moveTo>
                      <a:pt x="0" y="3451"/>
                    </a:moveTo>
                    <a:lnTo>
                      <a:pt x="4633" y="3479"/>
                    </a:lnTo>
                    <a:lnTo>
                      <a:pt x="21600" y="21600"/>
                    </a:lnTo>
                  </a:path>
                </a:pathLst>
              </a:custGeom>
              <a:noFill/>
              <a:ln w="25400" cap="flat">
                <a:solidFill>
                  <a:srgbClr val="002060"/>
                </a:solidFill>
                <a:prstDash val="solid"/>
                <a:miter lim="400000"/>
              </a:ln>
              <a:effectLst/>
            </p:spPr>
            <p:txBody>
              <a:bodyPr wrap="square" lIns="101600" tIns="101600" rIns="101600" bIns="101600" numCol="1" anchor="ctr">
                <a:noAutofit/>
              </a:bodyPr>
              <a:lstStyle/>
              <a:p>
                <a:pPr algn="r" defTabSz="1651000">
                  <a:spcBef>
                    <a:spcPts val="0"/>
                  </a:spcBef>
                  <a:defRPr b="1" sz="3000">
                    <a:solidFill>
                      <a:srgbClr val="000000"/>
                    </a:solidFill>
                    <a:latin typeface="Helvetica Neue"/>
                    <a:ea typeface="Helvetica Neue"/>
                    <a:cs typeface="Helvetica Neue"/>
                    <a:sym typeface="Helvetica Neue"/>
                  </a:defRPr>
                </a:pPr>
              </a:p>
            </p:txBody>
          </p:sp>
        </p:grpSp>
        <p:sp>
          <p:nvSpPr>
            <p:cNvPr id="549" name="Web agencies"/>
            <p:cNvSpPr txBox="1"/>
            <p:nvPr/>
          </p:nvSpPr>
          <p:spPr>
            <a:xfrm>
              <a:off x="12700" y="6349"/>
              <a:ext cx="2379603" cy="562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1600" tIns="101600" rIns="101600" bIns="101600" numCol="1" anchor="ctr">
              <a:spAutoFit/>
            </a:bodyPr>
            <a:lstStyle>
              <a:lvl1pPr algn="r" defTabSz="1651000">
                <a:spcBef>
                  <a:spcPts val="0"/>
                </a:spcBef>
                <a:defRPr sz="2400">
                  <a:solidFill>
                    <a:srgbClr val="002060"/>
                  </a:solidFill>
                  <a:latin typeface="Helvetica Neue Medium"/>
                  <a:ea typeface="Helvetica Neue Medium"/>
                  <a:cs typeface="Helvetica Neue Medium"/>
                  <a:sym typeface="Helvetica Neue Medium"/>
                </a:defRPr>
              </a:lvl1pPr>
            </a:lstStyle>
            <a:p>
              <a:pPr/>
              <a:r>
                <a:t>Web agencies</a:t>
              </a:r>
            </a:p>
          </p:txBody>
        </p:sp>
      </p:grpSp>
      <p:pic>
        <p:nvPicPr>
          <p:cNvPr id="551" name="Image" descr="Image"/>
          <p:cNvPicPr>
            <a:picLocks noChangeAspect="1"/>
          </p:cNvPicPr>
          <p:nvPr/>
        </p:nvPicPr>
        <p:blipFill>
          <a:blip r:embed="rId4">
            <a:extLst/>
          </a:blip>
          <a:stretch>
            <a:fillRect/>
          </a:stretch>
        </p:blipFill>
        <p:spPr>
          <a:xfrm>
            <a:off x="10875312" y="6927366"/>
            <a:ext cx="2880001" cy="90352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Modifier : 2 clics"/>
          <p:cNvSpPr txBox="1"/>
          <p:nvPr/>
        </p:nvSpPr>
        <p:spPr>
          <a:xfrm>
            <a:off x="1734819" y="5897879"/>
            <a:ext cx="20914362" cy="374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5500">
              <a:spcBef>
                <a:spcPts val="0"/>
              </a:spcBef>
              <a:defRPr b="1" sz="12000">
                <a:solidFill>
                  <a:srgbClr val="FFFFFF"/>
                </a:solidFill>
                <a:latin typeface="HK Grotesk"/>
                <a:ea typeface="HK Grotesk"/>
                <a:cs typeface="HK Grotesk"/>
                <a:sym typeface="HK Grotesk"/>
              </a:defRPr>
            </a:lvl1pPr>
          </a:lstStyle>
          <a:p>
            <a:pPr/>
            <a:r>
              <a:t>We care about users of digital products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80000"/>
          </a:lnSpc>
          <a:spcBef>
            <a:spcPts val="0"/>
          </a:spcBef>
          <a:spcAft>
            <a:spcPts val="0"/>
          </a:spcAft>
          <a:buClrTx/>
          <a:buSzTx/>
          <a:buFontTx/>
          <a:buNone/>
          <a:tabLst/>
          <a:defRPr b="0" baseline="0" cap="all" i="0" spc="0" strike="noStrike" sz="38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80000"/>
          </a:lnSpc>
          <a:spcBef>
            <a:spcPts val="0"/>
          </a:spcBef>
          <a:spcAft>
            <a:spcPts val="0"/>
          </a:spcAft>
          <a:buClrTx/>
          <a:buSzTx/>
          <a:buFontTx/>
          <a:buNone/>
          <a:tabLst/>
          <a:defRPr b="0" baseline="0" cap="all" i="0" spc="0" strike="noStrike" sz="38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l" defTabSz="821531"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